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3" r:id="rId4"/>
    <p:sldMasterId id="2147483951" r:id="rId5"/>
  </p:sldMasterIdLst>
  <p:notesMasterIdLst>
    <p:notesMasterId r:id="rId7"/>
  </p:notesMasterIdLst>
  <p:handoutMasterIdLst>
    <p:handoutMasterId r:id="rId8"/>
  </p:handoutMasterIdLst>
  <p:sldIdLst>
    <p:sldId id="1373" r:id="rId6"/>
  </p:sldIdLst>
  <p:sldSz cx="30270450" cy="42479913"/>
  <p:notesSz cx="6797675" cy="9928225"/>
  <p:defaultTextStyle>
    <a:defPPr>
      <a:defRPr lang="en-US"/>
    </a:defPPr>
    <a:lvl1pPr algn="l" defTabSz="14009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140092" algn="l" defTabSz="14009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280185" algn="l" defTabSz="14009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420277" algn="l" defTabSz="14009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560369" algn="l" defTabSz="14009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700462" algn="l" defTabSz="280185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840554" algn="l" defTabSz="280185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980646" algn="l" defTabSz="280185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1120738" algn="l" defTabSz="280185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1737" userDrawn="1">
          <p15:clr>
            <a:srgbClr val="A4A3A4"/>
          </p15:clr>
        </p15:guide>
        <p15:guide id="2" pos="2919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da Corstjens" initials="LC" lastIdx="11" clrIdx="0"/>
  <p:cmAuthor id="2" name="Dries Hollebekkers" initials="DH" lastIdx="4" clrIdx="1"/>
  <p:cmAuthor id="3" name="Lieven De Meyer" initials="LDM" lastIdx="4" clrIdx="2">
    <p:extLst>
      <p:ext uri="{19B8F6BF-5375-455C-9EA6-DF929625EA0E}">
        <p15:presenceInfo xmlns:p15="http://schemas.microsoft.com/office/powerpoint/2012/main" userId="S-1-5-21-988556095-3213345265-3877207756-2161" providerId="AD"/>
      </p:ext>
    </p:extLst>
  </p:cmAuthor>
  <p:cmAuthor id="4" name="Valerie Bruyninckx" initials="VB" lastIdx="12" clrIdx="3">
    <p:extLst>
      <p:ext uri="{19B8F6BF-5375-455C-9EA6-DF929625EA0E}">
        <p15:presenceInfo xmlns:p15="http://schemas.microsoft.com/office/powerpoint/2012/main" userId="S-1-5-21-988556095-3213345265-3877207756-2923" providerId="AD"/>
      </p:ext>
    </p:extLst>
  </p:cmAuthor>
  <p:cmAuthor id="5" name="Claus Claeys" initials="CC" lastIdx="16" clrIdx="4">
    <p:extLst>
      <p:ext uri="{19B8F6BF-5375-455C-9EA6-DF929625EA0E}">
        <p15:presenceInfo xmlns:p15="http://schemas.microsoft.com/office/powerpoint/2012/main" userId="S::Claus.Claeys@kuleuven.be::52c8aa09-57e9-4113-8538-19f8400aa54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DBEEF4"/>
    <a:srgbClr val="BA4084"/>
    <a:srgbClr val="0096A9"/>
    <a:srgbClr val="C3D33D"/>
    <a:srgbClr val="0098AC"/>
    <a:srgbClr val="0097AC"/>
    <a:srgbClr val="EAEFF7"/>
    <a:srgbClr val="00B0F0"/>
    <a:srgbClr val="0096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4E3DD4-E5DD-43BD-9BAB-7730746897E1}" v="2" dt="2024-12-05T20:40:21.6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82" autoAdjust="0"/>
    <p:restoredTop sz="94915" autoAdjust="0"/>
  </p:normalViewPr>
  <p:slideViewPr>
    <p:cSldViewPr snapToGrid="0" snapToObjects="1">
      <p:cViewPr>
        <p:scale>
          <a:sx n="25" d="100"/>
          <a:sy n="25" d="100"/>
        </p:scale>
        <p:origin x="2796" y="-1854"/>
      </p:cViewPr>
      <p:guideLst>
        <p:guide orient="horz" pos="41737"/>
        <p:guide pos="2919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60" d="100"/>
          <a:sy n="60" d="100"/>
        </p:scale>
        <p:origin x="2419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commentAuthors" Target="commentAuthors.xml"/><Relationship Id="rId14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135"/>
          </a:xfrm>
          <a:prstGeom prst="rect">
            <a:avLst/>
          </a:prstGeom>
        </p:spPr>
        <p:txBody>
          <a:bodyPr vert="horz" lIns="91303" tIns="45651" rIns="91303" bIns="4565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303" tIns="45651" rIns="91303" bIns="4565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41CFDC24-B52C-48C6-A2B4-05E8D6D65480}" type="datetimeFigureOut">
              <a:rPr lang="nl-NL"/>
              <a:pPr>
                <a:defRPr/>
              </a:pPr>
              <a:t>22-1-2025</a:t>
            </a:fld>
            <a:endParaRPr lang="en-GB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1" y="9430092"/>
            <a:ext cx="2945659" cy="498134"/>
          </a:xfrm>
          <a:prstGeom prst="rect">
            <a:avLst/>
          </a:prstGeom>
        </p:spPr>
        <p:txBody>
          <a:bodyPr vert="horz" lIns="91303" tIns="45651" rIns="91303" bIns="4565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50443" y="9430092"/>
            <a:ext cx="2945659" cy="498134"/>
          </a:xfrm>
          <a:prstGeom prst="rect">
            <a:avLst/>
          </a:prstGeom>
        </p:spPr>
        <p:txBody>
          <a:bodyPr vert="horz" wrap="square" lIns="91303" tIns="45651" rIns="91303" bIns="4565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8C4B0E58-E7C8-4A54-A5CA-6ED727C6786C}" type="slidenum">
              <a:rPr lang="nl-NL" altLang="nl-BE"/>
              <a:pPr/>
              <a:t>‹#›</a:t>
            </a:fld>
            <a:endParaRPr lang="en-GB" altLang="nl-BE"/>
          </a:p>
        </p:txBody>
      </p:sp>
    </p:spTree>
    <p:extLst>
      <p:ext uri="{BB962C8B-B14F-4D97-AF65-F5344CB8AC3E}">
        <p14:creationId xmlns:p14="http://schemas.microsoft.com/office/powerpoint/2010/main" val="24850273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411"/>
          </a:xfrm>
          <a:prstGeom prst="rect">
            <a:avLst/>
          </a:prstGeom>
        </p:spPr>
        <p:txBody>
          <a:bodyPr vert="horz" lIns="91303" tIns="45651" rIns="91303" bIns="4565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6411"/>
          </a:xfrm>
          <a:prstGeom prst="rect">
            <a:avLst/>
          </a:prstGeom>
        </p:spPr>
        <p:txBody>
          <a:bodyPr vert="horz" lIns="91303" tIns="45651" rIns="91303" bIns="4565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48CAD8B5-136B-43AB-AC13-96BAD0B30D8D}" type="datetimeFigureOut">
              <a:rPr lang="nl-NL"/>
              <a:pPr>
                <a:defRPr/>
              </a:pPr>
              <a:t>22-1-2025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2071688" y="744538"/>
            <a:ext cx="26543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03" tIns="45651" rIns="91303" bIns="45651" rtlCol="0" anchor="ctr"/>
          <a:lstStyle/>
          <a:p>
            <a:pPr lvl="0"/>
            <a:endParaRPr lang="nl-NL" noProof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79768" y="4715908"/>
            <a:ext cx="5438140" cy="4467701"/>
          </a:xfrm>
          <a:prstGeom prst="rect">
            <a:avLst/>
          </a:prstGeom>
        </p:spPr>
        <p:txBody>
          <a:bodyPr vert="horz" lIns="91303" tIns="45651" rIns="91303" bIns="45651" rtlCol="0"/>
          <a:lstStyle/>
          <a:p>
            <a:pPr lvl="0"/>
            <a:r>
              <a:rPr lang="nl-BE" noProof="0"/>
              <a:t>Klik om de tekststijl van het model te bewerken</a:t>
            </a:r>
          </a:p>
          <a:p>
            <a:pPr lvl="1"/>
            <a:r>
              <a:rPr lang="nl-BE" noProof="0"/>
              <a:t>Tweede niveau</a:t>
            </a:r>
          </a:p>
          <a:p>
            <a:pPr lvl="2"/>
            <a:r>
              <a:rPr lang="nl-BE" noProof="0"/>
              <a:t>Derde niveau</a:t>
            </a:r>
          </a:p>
          <a:p>
            <a:pPr lvl="3"/>
            <a:r>
              <a:rPr lang="nl-BE" noProof="0"/>
              <a:t>Vierde niveau</a:t>
            </a:r>
          </a:p>
          <a:p>
            <a:pPr lvl="4"/>
            <a:r>
              <a:rPr lang="nl-BE" noProof="0"/>
              <a:t>Vijfde niveau</a:t>
            </a:r>
            <a:endParaRPr lang="nl-NL" noProof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1" y="9430091"/>
            <a:ext cx="2945659" cy="496411"/>
          </a:xfrm>
          <a:prstGeom prst="rect">
            <a:avLst/>
          </a:prstGeom>
        </p:spPr>
        <p:txBody>
          <a:bodyPr vert="horz" lIns="91303" tIns="45651" rIns="91303" bIns="4565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wrap="square" lIns="91303" tIns="45651" rIns="91303" bIns="4565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42891B12-4DC4-4993-9768-0660850F1124}" type="slidenum">
              <a:rPr lang="nl-NL" altLang="nl-BE"/>
              <a:pPr/>
              <a:t>‹#›</a:t>
            </a:fld>
            <a:endParaRPr lang="en-GB" altLang="nl-BE"/>
          </a:p>
        </p:txBody>
      </p:sp>
    </p:spTree>
    <p:extLst>
      <p:ext uri="{BB962C8B-B14F-4D97-AF65-F5344CB8AC3E}">
        <p14:creationId xmlns:p14="http://schemas.microsoft.com/office/powerpoint/2010/main" val="1341296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140092" rtl="0" fontAlgn="base">
      <a:spcBef>
        <a:spcPct val="30000"/>
      </a:spcBef>
      <a:spcAft>
        <a:spcPct val="0"/>
      </a:spcAft>
      <a:defRPr sz="368" kern="1200">
        <a:solidFill>
          <a:schemeClr val="tx1"/>
        </a:solidFill>
        <a:latin typeface="+mn-lt"/>
        <a:ea typeface="+mn-ea"/>
        <a:cs typeface="+mn-cs"/>
      </a:defRPr>
    </a:lvl1pPr>
    <a:lvl2pPr marL="140092" algn="l" defTabSz="140092" rtl="0" fontAlgn="base">
      <a:spcBef>
        <a:spcPct val="30000"/>
      </a:spcBef>
      <a:spcAft>
        <a:spcPct val="0"/>
      </a:spcAft>
      <a:defRPr sz="368" kern="1200">
        <a:solidFill>
          <a:schemeClr val="tx1"/>
        </a:solidFill>
        <a:latin typeface="+mn-lt"/>
        <a:ea typeface="+mn-ea"/>
        <a:cs typeface="+mn-cs"/>
      </a:defRPr>
    </a:lvl2pPr>
    <a:lvl3pPr marL="280185" algn="l" defTabSz="140092" rtl="0" fontAlgn="base">
      <a:spcBef>
        <a:spcPct val="30000"/>
      </a:spcBef>
      <a:spcAft>
        <a:spcPct val="0"/>
      </a:spcAft>
      <a:defRPr sz="368" kern="1200">
        <a:solidFill>
          <a:schemeClr val="tx1"/>
        </a:solidFill>
        <a:latin typeface="+mn-lt"/>
        <a:ea typeface="+mn-ea"/>
        <a:cs typeface="+mn-cs"/>
      </a:defRPr>
    </a:lvl3pPr>
    <a:lvl4pPr marL="420277" algn="l" defTabSz="140092" rtl="0" fontAlgn="base">
      <a:spcBef>
        <a:spcPct val="30000"/>
      </a:spcBef>
      <a:spcAft>
        <a:spcPct val="0"/>
      </a:spcAft>
      <a:defRPr sz="368" kern="1200">
        <a:solidFill>
          <a:schemeClr val="tx1"/>
        </a:solidFill>
        <a:latin typeface="+mn-lt"/>
        <a:ea typeface="+mn-ea"/>
        <a:cs typeface="+mn-cs"/>
      </a:defRPr>
    </a:lvl4pPr>
    <a:lvl5pPr marL="560369" algn="l" defTabSz="140092" rtl="0" fontAlgn="base">
      <a:spcBef>
        <a:spcPct val="30000"/>
      </a:spcBef>
      <a:spcAft>
        <a:spcPct val="0"/>
      </a:spcAft>
      <a:defRPr sz="368" kern="1200">
        <a:solidFill>
          <a:schemeClr val="tx1"/>
        </a:solidFill>
        <a:latin typeface="+mn-lt"/>
        <a:ea typeface="+mn-ea"/>
        <a:cs typeface="+mn-cs"/>
      </a:defRPr>
    </a:lvl5pPr>
    <a:lvl6pPr marL="700462" algn="l" defTabSz="140092" rtl="0" eaLnBrk="1" latinLnBrk="0" hangingPunct="1">
      <a:defRPr sz="368" kern="1200">
        <a:solidFill>
          <a:schemeClr val="tx1"/>
        </a:solidFill>
        <a:latin typeface="+mn-lt"/>
        <a:ea typeface="+mn-ea"/>
        <a:cs typeface="+mn-cs"/>
      </a:defRPr>
    </a:lvl6pPr>
    <a:lvl7pPr marL="840554" algn="l" defTabSz="140092" rtl="0" eaLnBrk="1" latinLnBrk="0" hangingPunct="1">
      <a:defRPr sz="368" kern="1200">
        <a:solidFill>
          <a:schemeClr val="tx1"/>
        </a:solidFill>
        <a:latin typeface="+mn-lt"/>
        <a:ea typeface="+mn-ea"/>
        <a:cs typeface="+mn-cs"/>
      </a:defRPr>
    </a:lvl7pPr>
    <a:lvl8pPr marL="980646" algn="l" defTabSz="140092" rtl="0" eaLnBrk="1" latinLnBrk="0" hangingPunct="1">
      <a:defRPr sz="368" kern="1200">
        <a:solidFill>
          <a:schemeClr val="tx1"/>
        </a:solidFill>
        <a:latin typeface="+mn-lt"/>
        <a:ea typeface="+mn-ea"/>
        <a:cs typeface="+mn-cs"/>
      </a:defRPr>
    </a:lvl8pPr>
    <a:lvl9pPr marL="1120738" algn="l" defTabSz="140092" rtl="0" eaLnBrk="1" latinLnBrk="0" hangingPunct="1">
      <a:defRPr sz="36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71688" y="744538"/>
            <a:ext cx="2654300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1B12-4DC4-4993-9768-0660850F1124}" type="slidenum">
              <a:rPr lang="nl-NL" altLang="nl-BE" smtClean="0"/>
              <a:pPr/>
              <a:t>1</a:t>
            </a:fld>
            <a:endParaRPr lang="en-GB" altLang="nl-BE"/>
          </a:p>
        </p:txBody>
      </p:sp>
    </p:spTree>
    <p:extLst>
      <p:ext uri="{BB962C8B-B14F-4D97-AF65-F5344CB8AC3E}">
        <p14:creationId xmlns:p14="http://schemas.microsoft.com/office/powerpoint/2010/main" val="3995277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s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150BA92D-BDD2-44D0-9233-4AA364B93BB8}"/>
              </a:ext>
            </a:extLst>
          </p:cNvPr>
          <p:cNvSpPr/>
          <p:nvPr userDrawn="1"/>
        </p:nvSpPr>
        <p:spPr>
          <a:xfrm>
            <a:off x="3939694" y="0"/>
            <a:ext cx="9158049" cy="425446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34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7372451-6AE8-43C7-BA54-4EF9D6B6AC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"/>
          <a:stretch/>
        </p:blipFill>
        <p:spPr>
          <a:xfrm>
            <a:off x="1481663" y="2028756"/>
            <a:ext cx="27307130" cy="38457608"/>
          </a:xfrm>
          <a:prstGeom prst="rect">
            <a:avLst/>
          </a:prstGeom>
        </p:spPr>
      </p:pic>
      <p:grpSp>
        <p:nvGrpSpPr>
          <p:cNvPr id="9" name="Groep 8">
            <a:extLst>
              <a:ext uri="{FF2B5EF4-FFF2-40B4-BE49-F238E27FC236}">
                <a16:creationId xmlns:a16="http://schemas.microsoft.com/office/drawing/2014/main" id="{82F3875A-2F6E-4E15-9E7F-DAF87F8A3507}"/>
              </a:ext>
            </a:extLst>
          </p:cNvPr>
          <p:cNvGrpSpPr/>
          <p:nvPr userDrawn="1"/>
        </p:nvGrpSpPr>
        <p:grpSpPr>
          <a:xfrm>
            <a:off x="3939693" y="7336317"/>
            <a:ext cx="7311264" cy="8877912"/>
            <a:chOff x="4454647" y="-211413"/>
            <a:chExt cx="3775308" cy="1837503"/>
          </a:xfrm>
          <a:solidFill>
            <a:schemeClr val="bg1"/>
          </a:solidFill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E28BB22-8554-454A-BF65-E096C0F94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68130" y="-211413"/>
              <a:ext cx="3761825" cy="137529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6C196B71-C4C0-4846-BE32-13F5A619D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54647" y="1329459"/>
              <a:ext cx="3775308" cy="29663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30425" y="19343068"/>
            <a:ext cx="25358377" cy="21143296"/>
          </a:xfrm>
        </p:spPr>
        <p:txBody>
          <a:bodyPr vert="horz" lIns="72000" tIns="0" rIns="0" bIns="0" rtlCol="0" anchor="t">
            <a:normAutofit/>
          </a:bodyPr>
          <a:lstStyle>
            <a:lvl1pPr>
              <a:defRPr lang="en-US" sz="740" dirty="0">
                <a:solidFill>
                  <a:schemeClr val="bg1"/>
                </a:solidFill>
                <a:highlight>
                  <a:srgbClr val="000000"/>
                </a:highlight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50000"/>
              </a:lnSpc>
              <a:spcBef>
                <a:spcPts val="231"/>
              </a:spcBef>
              <a:buFont typeface="Arial" panose="020B0604020202020204" pitchFamily="34" charset="0"/>
            </a:pPr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3523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ussen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4">
            <a:extLst>
              <a:ext uri="{FF2B5EF4-FFF2-40B4-BE49-F238E27FC236}">
                <a16:creationId xmlns:a16="http://schemas.microsoft.com/office/drawing/2014/main" id="{089A765F-F272-4FC4-BE54-E76FDA77D7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4285" y="4995048"/>
            <a:ext cx="20456386" cy="34023567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31AE4E51-CC65-41C4-8581-B7EF83FA45B5}"/>
              </a:ext>
            </a:extLst>
          </p:cNvPr>
          <p:cNvSpPr/>
          <p:nvPr userDrawn="1"/>
        </p:nvSpPr>
        <p:spPr>
          <a:xfrm rot="16200000">
            <a:off x="3076486" y="2241376"/>
            <a:ext cx="5699667" cy="813958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571049BC-35EC-448C-907D-E9E46F474D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86377" y="-20266091"/>
            <a:ext cx="24797558" cy="66529912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FE20AEAC-50F2-46A2-89B5-6ED948E8ECD2}"/>
              </a:ext>
            </a:extLst>
          </p:cNvPr>
          <p:cNvSpPr/>
          <p:nvPr userDrawn="1"/>
        </p:nvSpPr>
        <p:spPr>
          <a:xfrm>
            <a:off x="17499495" y="14277347"/>
            <a:ext cx="11536678" cy="128176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FD8C2371-3BB6-41B3-8292-257040922F7C}"/>
              </a:ext>
            </a:extLst>
          </p:cNvPr>
          <p:cNvCxnSpPr>
            <a:cxnSpLocks/>
          </p:cNvCxnSpPr>
          <p:nvPr userDrawn="1"/>
        </p:nvCxnSpPr>
        <p:spPr>
          <a:xfrm>
            <a:off x="18065500" y="24645875"/>
            <a:ext cx="3231586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2D0C77AB-247B-4580-9FB6-F6DFDD4B0CD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36087" y="25657917"/>
            <a:ext cx="1071270" cy="2874140"/>
          </a:xfrm>
          <a:prstGeom prst="rect">
            <a:avLst/>
          </a:prstGeom>
        </p:spPr>
      </p:pic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8436F21-4345-4E3B-898D-6615D0011DAA}"/>
              </a:ext>
            </a:extLst>
          </p:cNvPr>
          <p:cNvCxnSpPr>
            <a:cxnSpLocks/>
          </p:cNvCxnSpPr>
          <p:nvPr userDrawn="1"/>
        </p:nvCxnSpPr>
        <p:spPr>
          <a:xfrm>
            <a:off x="17499492" y="13386091"/>
            <a:ext cx="1152899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jdelijke aanduiding voor tekst 25">
            <a:extLst>
              <a:ext uri="{FF2B5EF4-FFF2-40B4-BE49-F238E27FC236}">
                <a16:creationId xmlns:a16="http://schemas.microsoft.com/office/drawing/2014/main" id="{3F1FD424-B2A4-44C7-ABEE-F6ADFBC768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857465" y="15504798"/>
            <a:ext cx="11908482" cy="220060"/>
          </a:xfrm>
          <a:prstGeom prst="rect">
            <a:avLst/>
          </a:prstGeom>
        </p:spPr>
        <p:txBody>
          <a:bodyPr wrap="square" lIns="72000">
            <a:spAutoFit/>
          </a:bodyPr>
          <a:lstStyle>
            <a:lvl1pPr marL="0" indent="0">
              <a:lnSpc>
                <a:spcPct val="150000"/>
              </a:lnSpc>
              <a:buNone/>
              <a:defRPr sz="617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105790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 marL="211580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 marL="317371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 marL="423161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3789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ussen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57">
            <a:extLst>
              <a:ext uri="{FF2B5EF4-FFF2-40B4-BE49-F238E27FC236}">
                <a16:creationId xmlns:a16="http://schemas.microsoft.com/office/drawing/2014/main" id="{C0E3724C-899C-44FA-9DFB-5C5CB5ACDB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300" y="6790251"/>
            <a:ext cx="21426275" cy="31453644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F106F6D3-2EFF-4B5D-B06F-B75F811E238C}"/>
              </a:ext>
            </a:extLst>
          </p:cNvPr>
          <p:cNvSpPr/>
          <p:nvPr userDrawn="1"/>
        </p:nvSpPr>
        <p:spPr>
          <a:xfrm>
            <a:off x="7153112" y="36923528"/>
            <a:ext cx="15167283" cy="35409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B53251D-1615-41A9-AB3C-2D46F5DDE2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377009" y="-10731243"/>
            <a:ext cx="17498169" cy="46946220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8E0611C4-0EBF-4D41-B9C0-8D3EC23897AB}"/>
              </a:ext>
            </a:extLst>
          </p:cNvPr>
          <p:cNvSpPr/>
          <p:nvPr userDrawn="1"/>
        </p:nvSpPr>
        <p:spPr>
          <a:xfrm>
            <a:off x="17017909" y="9860874"/>
            <a:ext cx="12348085" cy="114561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86B9730D-FC72-4C18-94AF-80C56F2883E0}"/>
              </a:ext>
            </a:extLst>
          </p:cNvPr>
          <p:cNvCxnSpPr>
            <a:cxnSpLocks/>
          </p:cNvCxnSpPr>
          <p:nvPr userDrawn="1"/>
        </p:nvCxnSpPr>
        <p:spPr>
          <a:xfrm>
            <a:off x="17815467" y="19426266"/>
            <a:ext cx="324767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hoek 10">
            <a:extLst>
              <a:ext uri="{FF2B5EF4-FFF2-40B4-BE49-F238E27FC236}">
                <a16:creationId xmlns:a16="http://schemas.microsoft.com/office/drawing/2014/main" id="{3EEB4F3D-B396-4523-83BC-D8016A2F6309}"/>
              </a:ext>
            </a:extLst>
          </p:cNvPr>
          <p:cNvSpPr/>
          <p:nvPr userDrawn="1"/>
        </p:nvSpPr>
        <p:spPr>
          <a:xfrm>
            <a:off x="585251" y="40464501"/>
            <a:ext cx="29685203" cy="2015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DCF63A8F-C2FD-46A5-85DC-BE79C9046C04}"/>
              </a:ext>
            </a:extLst>
          </p:cNvPr>
          <p:cNvCxnSpPr>
            <a:cxnSpLocks/>
          </p:cNvCxnSpPr>
          <p:nvPr userDrawn="1"/>
        </p:nvCxnSpPr>
        <p:spPr>
          <a:xfrm>
            <a:off x="21448577" y="8815597"/>
            <a:ext cx="789750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raphic 18">
            <a:extLst>
              <a:ext uri="{FF2B5EF4-FFF2-40B4-BE49-F238E27FC236}">
                <a16:creationId xmlns:a16="http://schemas.microsoft.com/office/drawing/2014/main" id="{D5BB56BD-69AA-4492-970E-6C9ED75EA7F2}"/>
              </a:ext>
            </a:extLst>
          </p:cNvPr>
          <p:cNvSpPr/>
          <p:nvPr userDrawn="1"/>
        </p:nvSpPr>
        <p:spPr>
          <a:xfrm>
            <a:off x="27280545" y="19628644"/>
            <a:ext cx="1076599" cy="2888435"/>
          </a:xfrm>
          <a:custGeom>
            <a:avLst/>
            <a:gdLst>
              <a:gd name="connsiteX0" fmla="*/ 145239 w 442170"/>
              <a:gd name="connsiteY0" fmla="*/ 390503 h 475505"/>
              <a:gd name="connsiteX1" fmla="*/ 222303 w 442170"/>
              <a:gd name="connsiteY1" fmla="*/ 204105 h 475505"/>
              <a:gd name="connsiteX2" fmla="*/ 299367 w 442170"/>
              <a:gd name="connsiteY2" fmla="*/ 390503 h 475505"/>
              <a:gd name="connsiteX3" fmla="*/ 145239 w 442170"/>
              <a:gd name="connsiteY3" fmla="*/ 390503 h 475505"/>
              <a:gd name="connsiteX4" fmla="*/ 222935 w 442170"/>
              <a:gd name="connsiteY4" fmla="*/ 3125 h 475505"/>
              <a:gd name="connsiteX5" fmla="*/ 3113 w 442170"/>
              <a:gd name="connsiteY5" fmla="*/ 476094 h 475505"/>
              <a:gd name="connsiteX6" fmla="*/ 93442 w 442170"/>
              <a:gd name="connsiteY6" fmla="*/ 476094 h 475505"/>
              <a:gd name="connsiteX7" fmla="*/ 109866 w 442170"/>
              <a:gd name="connsiteY7" fmla="*/ 476094 h 475505"/>
              <a:gd name="connsiteX8" fmla="*/ 334741 w 442170"/>
              <a:gd name="connsiteY8" fmla="*/ 476094 h 475505"/>
              <a:gd name="connsiteX9" fmla="*/ 361903 w 442170"/>
              <a:gd name="connsiteY9" fmla="*/ 476094 h 475505"/>
              <a:gd name="connsiteX10" fmla="*/ 442757 w 442170"/>
              <a:gd name="connsiteY10" fmla="*/ 476094 h 475505"/>
              <a:gd name="connsiteX11" fmla="*/ 222935 w 442170"/>
              <a:gd name="connsiteY11" fmla="*/ 3125 h 475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2170" h="475505">
                <a:moveTo>
                  <a:pt x="145239" y="390503"/>
                </a:moveTo>
                <a:lnTo>
                  <a:pt x="222303" y="204105"/>
                </a:lnTo>
                <a:lnTo>
                  <a:pt x="299367" y="390503"/>
                </a:lnTo>
                <a:lnTo>
                  <a:pt x="145239" y="390503"/>
                </a:lnTo>
                <a:close/>
                <a:moveTo>
                  <a:pt x="222935" y="3125"/>
                </a:moveTo>
                <a:lnTo>
                  <a:pt x="3113" y="476094"/>
                </a:lnTo>
                <a:lnTo>
                  <a:pt x="93442" y="476094"/>
                </a:lnTo>
                <a:lnTo>
                  <a:pt x="109866" y="476094"/>
                </a:lnTo>
                <a:lnTo>
                  <a:pt x="334741" y="476094"/>
                </a:lnTo>
                <a:lnTo>
                  <a:pt x="361903" y="476094"/>
                </a:lnTo>
                <a:lnTo>
                  <a:pt x="442757" y="476094"/>
                </a:lnTo>
                <a:lnTo>
                  <a:pt x="222935" y="3125"/>
                </a:lnTo>
                <a:close/>
              </a:path>
            </a:pathLst>
          </a:custGeom>
          <a:solidFill>
            <a:schemeClr val="accent5"/>
          </a:solidFill>
          <a:ln w="6259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22" name="Tijdelijke aanduiding voor tekst 25">
            <a:extLst>
              <a:ext uri="{FF2B5EF4-FFF2-40B4-BE49-F238E27FC236}">
                <a16:creationId xmlns:a16="http://schemas.microsoft.com/office/drawing/2014/main" id="{952DE38A-9139-4192-B01B-EB8D7FB6EE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49841" y="10899926"/>
            <a:ext cx="11908482" cy="220060"/>
          </a:xfrm>
          <a:prstGeom prst="rect">
            <a:avLst/>
          </a:prstGeom>
        </p:spPr>
        <p:txBody>
          <a:bodyPr wrap="square" lIns="72000">
            <a:spAutoFit/>
          </a:bodyPr>
          <a:lstStyle>
            <a:lvl1pPr marL="0" indent="0">
              <a:lnSpc>
                <a:spcPct val="150000"/>
              </a:lnSpc>
              <a:buNone/>
              <a:defRPr sz="617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105790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 marL="211580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 marL="317371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 marL="423161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297830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3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ussen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9A1F655C-B651-4FB9-B6E9-0CA2B8E1EEA5}"/>
              </a:ext>
            </a:extLst>
          </p:cNvPr>
          <p:cNvSpPr/>
          <p:nvPr userDrawn="1"/>
        </p:nvSpPr>
        <p:spPr>
          <a:xfrm>
            <a:off x="26589323" y="4668905"/>
            <a:ext cx="1781559" cy="343564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71572D8-CBE3-47CC-8DB1-96F0DB9D4C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0409" y="2235745"/>
            <a:ext cx="19333629" cy="3815853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81A6798-919B-4FDE-B5B0-B9BCCD48EA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678942" y="-9139573"/>
            <a:ext cx="18519596" cy="49686632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A906E216-C67F-4C44-92EC-35769A270FF3}"/>
              </a:ext>
            </a:extLst>
          </p:cNvPr>
          <p:cNvSpPr/>
          <p:nvPr userDrawn="1"/>
        </p:nvSpPr>
        <p:spPr>
          <a:xfrm>
            <a:off x="956528" y="10241952"/>
            <a:ext cx="13698809" cy="132428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CCBFB000-0AB5-43E8-88BA-4ECBDB5F3FF5}"/>
              </a:ext>
            </a:extLst>
          </p:cNvPr>
          <p:cNvCxnSpPr>
            <a:cxnSpLocks/>
          </p:cNvCxnSpPr>
          <p:nvPr userDrawn="1"/>
        </p:nvCxnSpPr>
        <p:spPr>
          <a:xfrm>
            <a:off x="2026251" y="20872268"/>
            <a:ext cx="329770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hoek 10">
            <a:extLst>
              <a:ext uri="{FF2B5EF4-FFF2-40B4-BE49-F238E27FC236}">
                <a16:creationId xmlns:a16="http://schemas.microsoft.com/office/drawing/2014/main" id="{DADE1866-F4F2-4CD5-94A1-AC3E419B79E0}"/>
              </a:ext>
            </a:extLst>
          </p:cNvPr>
          <p:cNvSpPr/>
          <p:nvPr userDrawn="1"/>
        </p:nvSpPr>
        <p:spPr>
          <a:xfrm>
            <a:off x="128385" y="40433465"/>
            <a:ext cx="30142560" cy="2046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883E079-348F-41CB-A60D-3D5CC5BA371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15534" y="28764452"/>
            <a:ext cx="1093189" cy="2932934"/>
          </a:xfrm>
          <a:prstGeom prst="rect">
            <a:avLst/>
          </a:prstGeom>
        </p:spPr>
      </p:pic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3F850175-0825-4793-9905-10491F78528A}"/>
              </a:ext>
            </a:extLst>
          </p:cNvPr>
          <p:cNvCxnSpPr>
            <a:cxnSpLocks/>
          </p:cNvCxnSpPr>
          <p:nvPr userDrawn="1"/>
        </p:nvCxnSpPr>
        <p:spPr>
          <a:xfrm>
            <a:off x="956519" y="9332467"/>
            <a:ext cx="6632153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jdelijke aanduiding voor tekst 25">
            <a:extLst>
              <a:ext uri="{FF2B5EF4-FFF2-40B4-BE49-F238E27FC236}">
                <a16:creationId xmlns:a16="http://schemas.microsoft.com/office/drawing/2014/main" id="{FD32EA8D-5048-4F18-8F34-BDC95B991B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23975" y="11913007"/>
            <a:ext cx="11908482" cy="220060"/>
          </a:xfrm>
          <a:prstGeom prst="rect">
            <a:avLst/>
          </a:prstGeom>
        </p:spPr>
        <p:txBody>
          <a:bodyPr wrap="square" lIns="72000">
            <a:spAutoFit/>
          </a:bodyPr>
          <a:lstStyle>
            <a:lvl1pPr marL="0" indent="0">
              <a:lnSpc>
                <a:spcPct val="150000"/>
              </a:lnSpc>
              <a:buNone/>
              <a:defRPr sz="617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105790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 marL="211580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 marL="317371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 marL="423161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9807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ussen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57">
            <a:extLst>
              <a:ext uri="{FF2B5EF4-FFF2-40B4-BE49-F238E27FC236}">
                <a16:creationId xmlns:a16="http://schemas.microsoft.com/office/drawing/2014/main" id="{8B3211AF-9348-4FBF-A453-DFE9FA5986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" y="7322465"/>
            <a:ext cx="20642733" cy="31453644"/>
          </a:xfrm>
          <a:prstGeom prst="rect">
            <a:avLst/>
          </a:prstGeom>
        </p:spPr>
      </p:pic>
      <p:sp>
        <p:nvSpPr>
          <p:cNvPr id="3" name="Rechthoek 5">
            <a:extLst>
              <a:ext uri="{FF2B5EF4-FFF2-40B4-BE49-F238E27FC236}">
                <a16:creationId xmlns:a16="http://schemas.microsoft.com/office/drawing/2014/main" id="{D35CFB6E-449B-450C-80DA-38C169D5C1EB}"/>
              </a:ext>
            </a:extLst>
          </p:cNvPr>
          <p:cNvSpPr/>
          <p:nvPr/>
        </p:nvSpPr>
        <p:spPr>
          <a:xfrm>
            <a:off x="7153758" y="36924095"/>
            <a:ext cx="15166761" cy="353999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057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41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phic 6">
            <a:extLst>
              <a:ext uri="{FF2B5EF4-FFF2-40B4-BE49-F238E27FC236}">
                <a16:creationId xmlns:a16="http://schemas.microsoft.com/office/drawing/2014/main" id="{CC64A20C-AB17-4E47-A9F1-4ADAFEAB0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77830" y="-10728148"/>
            <a:ext cx="17500106" cy="46944244"/>
          </a:xfrm>
          <a:prstGeom prst="rect">
            <a:avLst/>
          </a:prstGeom>
        </p:spPr>
      </p:pic>
      <p:sp>
        <p:nvSpPr>
          <p:cNvPr id="6" name="Rechthoek 8">
            <a:extLst>
              <a:ext uri="{FF2B5EF4-FFF2-40B4-BE49-F238E27FC236}">
                <a16:creationId xmlns:a16="http://schemas.microsoft.com/office/drawing/2014/main" id="{A7ACAC4A-9613-48F5-8B98-74A6A326550D}"/>
              </a:ext>
            </a:extLst>
          </p:cNvPr>
          <p:cNvSpPr/>
          <p:nvPr/>
        </p:nvSpPr>
        <p:spPr>
          <a:xfrm>
            <a:off x="17019253" y="9862832"/>
            <a:ext cx="12348608" cy="114558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057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41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Rechte verbindingslijn 9">
            <a:extLst>
              <a:ext uri="{FF2B5EF4-FFF2-40B4-BE49-F238E27FC236}">
                <a16:creationId xmlns:a16="http://schemas.microsoft.com/office/drawing/2014/main" id="{B2E39C18-FE75-40B0-BAC8-441F0A020A73}"/>
              </a:ext>
            </a:extLst>
          </p:cNvPr>
          <p:cNvCxnSpPr>
            <a:cxnSpLocks/>
          </p:cNvCxnSpPr>
          <p:nvPr/>
        </p:nvCxnSpPr>
        <p:spPr>
          <a:xfrm>
            <a:off x="17815424" y="19430626"/>
            <a:ext cx="3247766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hoek 10">
            <a:extLst>
              <a:ext uri="{FF2B5EF4-FFF2-40B4-BE49-F238E27FC236}">
                <a16:creationId xmlns:a16="http://schemas.microsoft.com/office/drawing/2014/main" id="{D76AF597-BA2F-47F9-88FB-B3D671DA8644}"/>
              </a:ext>
            </a:extLst>
          </p:cNvPr>
          <p:cNvSpPr/>
          <p:nvPr/>
        </p:nvSpPr>
        <p:spPr>
          <a:xfrm>
            <a:off x="583349" y="40464103"/>
            <a:ext cx="29687113" cy="2015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057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41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Rechte verbindingslijn 11">
            <a:extLst>
              <a:ext uri="{FF2B5EF4-FFF2-40B4-BE49-F238E27FC236}">
                <a16:creationId xmlns:a16="http://schemas.microsoft.com/office/drawing/2014/main" id="{E9882875-8BE9-4CC1-A646-560FFE568978}"/>
              </a:ext>
            </a:extLst>
          </p:cNvPr>
          <p:cNvCxnSpPr>
            <a:cxnSpLocks/>
          </p:cNvCxnSpPr>
          <p:nvPr/>
        </p:nvCxnSpPr>
        <p:spPr>
          <a:xfrm>
            <a:off x="21449460" y="8820484"/>
            <a:ext cx="7894751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8">
            <a:extLst>
              <a:ext uri="{FF2B5EF4-FFF2-40B4-BE49-F238E27FC236}">
                <a16:creationId xmlns:a16="http://schemas.microsoft.com/office/drawing/2014/main" id="{D3B3480D-7F2A-4648-8868-9756AD4B8F44}"/>
              </a:ext>
            </a:extLst>
          </p:cNvPr>
          <p:cNvSpPr/>
          <p:nvPr/>
        </p:nvSpPr>
        <p:spPr>
          <a:xfrm>
            <a:off x="27278888" y="19627303"/>
            <a:ext cx="1079958" cy="2890995"/>
          </a:xfrm>
          <a:custGeom>
            <a:avLst/>
            <a:gdLst>
              <a:gd name="connsiteX0" fmla="*/ 145239 w 442170"/>
              <a:gd name="connsiteY0" fmla="*/ 390503 h 475505"/>
              <a:gd name="connsiteX1" fmla="*/ 222303 w 442170"/>
              <a:gd name="connsiteY1" fmla="*/ 204105 h 475505"/>
              <a:gd name="connsiteX2" fmla="*/ 299367 w 442170"/>
              <a:gd name="connsiteY2" fmla="*/ 390503 h 475505"/>
              <a:gd name="connsiteX3" fmla="*/ 145239 w 442170"/>
              <a:gd name="connsiteY3" fmla="*/ 390503 h 475505"/>
              <a:gd name="connsiteX4" fmla="*/ 222935 w 442170"/>
              <a:gd name="connsiteY4" fmla="*/ 3125 h 475505"/>
              <a:gd name="connsiteX5" fmla="*/ 3113 w 442170"/>
              <a:gd name="connsiteY5" fmla="*/ 476094 h 475505"/>
              <a:gd name="connsiteX6" fmla="*/ 93442 w 442170"/>
              <a:gd name="connsiteY6" fmla="*/ 476094 h 475505"/>
              <a:gd name="connsiteX7" fmla="*/ 109866 w 442170"/>
              <a:gd name="connsiteY7" fmla="*/ 476094 h 475505"/>
              <a:gd name="connsiteX8" fmla="*/ 334741 w 442170"/>
              <a:gd name="connsiteY8" fmla="*/ 476094 h 475505"/>
              <a:gd name="connsiteX9" fmla="*/ 361903 w 442170"/>
              <a:gd name="connsiteY9" fmla="*/ 476094 h 475505"/>
              <a:gd name="connsiteX10" fmla="*/ 442757 w 442170"/>
              <a:gd name="connsiteY10" fmla="*/ 476094 h 475505"/>
              <a:gd name="connsiteX11" fmla="*/ 222935 w 442170"/>
              <a:gd name="connsiteY11" fmla="*/ 3125 h 475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2170" h="475505">
                <a:moveTo>
                  <a:pt x="145239" y="390503"/>
                </a:moveTo>
                <a:lnTo>
                  <a:pt x="222303" y="204105"/>
                </a:lnTo>
                <a:lnTo>
                  <a:pt x="299367" y="390503"/>
                </a:lnTo>
                <a:lnTo>
                  <a:pt x="145239" y="390503"/>
                </a:lnTo>
                <a:close/>
                <a:moveTo>
                  <a:pt x="222935" y="3125"/>
                </a:moveTo>
                <a:lnTo>
                  <a:pt x="3113" y="476094"/>
                </a:lnTo>
                <a:lnTo>
                  <a:pt x="93442" y="476094"/>
                </a:lnTo>
                <a:lnTo>
                  <a:pt x="109866" y="476094"/>
                </a:lnTo>
                <a:lnTo>
                  <a:pt x="334741" y="476094"/>
                </a:lnTo>
                <a:lnTo>
                  <a:pt x="361903" y="476094"/>
                </a:lnTo>
                <a:lnTo>
                  <a:pt x="442757" y="476094"/>
                </a:lnTo>
                <a:lnTo>
                  <a:pt x="222935" y="3125"/>
                </a:lnTo>
                <a:close/>
              </a:path>
            </a:pathLst>
          </a:custGeom>
          <a:solidFill>
            <a:schemeClr val="accent5"/>
          </a:solidFill>
          <a:ln w="6259" cap="flat">
            <a:noFill/>
            <a:prstDash val="solid"/>
            <a:miter/>
          </a:ln>
        </p:spPr>
        <p:txBody>
          <a:bodyPr anchor="ctr"/>
          <a:lstStyle/>
          <a:p>
            <a:pPr marL="0" marR="0" lvl="0" indent="0" algn="l" defTabSz="1057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41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Tijdelijke aanduiding voor tekst 25">
            <a:extLst>
              <a:ext uri="{FF2B5EF4-FFF2-40B4-BE49-F238E27FC236}">
                <a16:creationId xmlns:a16="http://schemas.microsoft.com/office/drawing/2014/main" id="{952DE38A-9139-4192-B01B-EB8D7FB6E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549841" y="10899932"/>
            <a:ext cx="11908482" cy="220060"/>
          </a:xfrm>
          <a:prstGeom prst="rect">
            <a:avLst/>
          </a:prstGeom>
        </p:spPr>
        <p:txBody>
          <a:bodyPr wrap="square" lIns="72000">
            <a:spAutoFit/>
          </a:bodyPr>
          <a:lstStyle>
            <a:lvl1pPr marL="0" indent="0">
              <a:lnSpc>
                <a:spcPct val="150000"/>
              </a:lnSpc>
              <a:buNone/>
              <a:defRPr sz="617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105790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 marL="211580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 marL="317371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 marL="423161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395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ussenslide met te kiezen afbeeld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31AE4E51-CC65-41C4-8581-B7EF83FA45B5}"/>
              </a:ext>
            </a:extLst>
          </p:cNvPr>
          <p:cNvSpPr/>
          <p:nvPr userDrawn="1"/>
        </p:nvSpPr>
        <p:spPr>
          <a:xfrm rot="16200000">
            <a:off x="3076486" y="2241376"/>
            <a:ext cx="5699667" cy="813958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Tijdelijke aanduiding voor afbeelding 2">
            <a:extLst>
              <a:ext uri="{FF2B5EF4-FFF2-40B4-BE49-F238E27FC236}">
                <a16:creationId xmlns:a16="http://schemas.microsoft.com/office/drawing/2014/main" id="{D4F02F8C-2F60-4CC3-9DDF-37D7D94C7C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3631" y="7001336"/>
            <a:ext cx="16464170" cy="332497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nl-BE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571049BC-35EC-448C-907D-E9E46F474D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86377" y="-20266091"/>
            <a:ext cx="24797558" cy="66529912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FE20AEAC-50F2-46A2-89B5-6ED948E8ECD2}"/>
              </a:ext>
            </a:extLst>
          </p:cNvPr>
          <p:cNvSpPr/>
          <p:nvPr userDrawn="1"/>
        </p:nvSpPr>
        <p:spPr>
          <a:xfrm>
            <a:off x="17499495" y="14277347"/>
            <a:ext cx="11536678" cy="128176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FD8C2371-3BB6-41B3-8292-257040922F7C}"/>
              </a:ext>
            </a:extLst>
          </p:cNvPr>
          <p:cNvCxnSpPr>
            <a:cxnSpLocks/>
          </p:cNvCxnSpPr>
          <p:nvPr userDrawn="1"/>
        </p:nvCxnSpPr>
        <p:spPr>
          <a:xfrm>
            <a:off x="18065500" y="24645875"/>
            <a:ext cx="3231586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2D0C77AB-247B-4580-9FB6-F6DFDD4B0CD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036087" y="25657917"/>
            <a:ext cx="1071270" cy="2874140"/>
          </a:xfrm>
          <a:prstGeom prst="rect">
            <a:avLst/>
          </a:prstGeom>
        </p:spPr>
      </p:pic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8436F21-4345-4E3B-898D-6615D0011DAA}"/>
              </a:ext>
            </a:extLst>
          </p:cNvPr>
          <p:cNvCxnSpPr>
            <a:cxnSpLocks/>
          </p:cNvCxnSpPr>
          <p:nvPr userDrawn="1"/>
        </p:nvCxnSpPr>
        <p:spPr>
          <a:xfrm>
            <a:off x="17499492" y="13386091"/>
            <a:ext cx="1152899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jdelijke aanduiding voor tekst 25">
            <a:extLst>
              <a:ext uri="{FF2B5EF4-FFF2-40B4-BE49-F238E27FC236}">
                <a16:creationId xmlns:a16="http://schemas.microsoft.com/office/drawing/2014/main" id="{3F1FD424-B2A4-44C7-ABEE-F6ADFBC768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857465" y="15504798"/>
            <a:ext cx="11908482" cy="220060"/>
          </a:xfrm>
          <a:prstGeom prst="rect">
            <a:avLst/>
          </a:prstGeom>
        </p:spPr>
        <p:txBody>
          <a:bodyPr wrap="square" lIns="72000">
            <a:spAutoFit/>
          </a:bodyPr>
          <a:lstStyle>
            <a:lvl1pPr marL="0" indent="0">
              <a:lnSpc>
                <a:spcPct val="150000"/>
              </a:lnSpc>
              <a:buNone/>
              <a:defRPr sz="617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105790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 marL="211580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 marL="317371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 marL="423161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9768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/>
      <p:bldP spid="8" grpId="0" animBg="1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ussenslide met te kiezen afbeeld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D7AD4603-B44A-43EA-A0A9-122791F3DD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39700" y="4883088"/>
            <a:ext cx="15578205" cy="332497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106F6D3-2EFF-4B5D-B06F-B75F811E238C}"/>
              </a:ext>
            </a:extLst>
          </p:cNvPr>
          <p:cNvSpPr/>
          <p:nvPr userDrawn="1"/>
        </p:nvSpPr>
        <p:spPr>
          <a:xfrm>
            <a:off x="7153112" y="36923528"/>
            <a:ext cx="15167283" cy="35409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B53251D-1615-41A9-AB3C-2D46F5DDE2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377009" y="-10731243"/>
            <a:ext cx="17498169" cy="46946220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8E0611C4-0EBF-4D41-B9C0-8D3EC23897AB}"/>
              </a:ext>
            </a:extLst>
          </p:cNvPr>
          <p:cNvSpPr/>
          <p:nvPr userDrawn="1"/>
        </p:nvSpPr>
        <p:spPr>
          <a:xfrm>
            <a:off x="17017909" y="9860874"/>
            <a:ext cx="12348085" cy="114561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86B9730D-FC72-4C18-94AF-80C56F2883E0}"/>
              </a:ext>
            </a:extLst>
          </p:cNvPr>
          <p:cNvCxnSpPr>
            <a:cxnSpLocks/>
          </p:cNvCxnSpPr>
          <p:nvPr userDrawn="1"/>
        </p:nvCxnSpPr>
        <p:spPr>
          <a:xfrm>
            <a:off x="17815467" y="19426266"/>
            <a:ext cx="324767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hoek 10">
            <a:extLst>
              <a:ext uri="{FF2B5EF4-FFF2-40B4-BE49-F238E27FC236}">
                <a16:creationId xmlns:a16="http://schemas.microsoft.com/office/drawing/2014/main" id="{3EEB4F3D-B396-4523-83BC-D8016A2F6309}"/>
              </a:ext>
            </a:extLst>
          </p:cNvPr>
          <p:cNvSpPr/>
          <p:nvPr userDrawn="1"/>
        </p:nvSpPr>
        <p:spPr>
          <a:xfrm>
            <a:off x="585251" y="40464501"/>
            <a:ext cx="29685203" cy="2015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DCF63A8F-C2FD-46A5-85DC-BE79C9046C04}"/>
              </a:ext>
            </a:extLst>
          </p:cNvPr>
          <p:cNvCxnSpPr>
            <a:cxnSpLocks/>
          </p:cNvCxnSpPr>
          <p:nvPr userDrawn="1"/>
        </p:nvCxnSpPr>
        <p:spPr>
          <a:xfrm>
            <a:off x="21448577" y="8815597"/>
            <a:ext cx="789750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raphic 18">
            <a:extLst>
              <a:ext uri="{FF2B5EF4-FFF2-40B4-BE49-F238E27FC236}">
                <a16:creationId xmlns:a16="http://schemas.microsoft.com/office/drawing/2014/main" id="{D5BB56BD-69AA-4492-970E-6C9ED75EA7F2}"/>
              </a:ext>
            </a:extLst>
          </p:cNvPr>
          <p:cNvSpPr/>
          <p:nvPr userDrawn="1"/>
        </p:nvSpPr>
        <p:spPr>
          <a:xfrm>
            <a:off x="27280545" y="19628644"/>
            <a:ext cx="1076599" cy="2888435"/>
          </a:xfrm>
          <a:custGeom>
            <a:avLst/>
            <a:gdLst>
              <a:gd name="connsiteX0" fmla="*/ 145239 w 442170"/>
              <a:gd name="connsiteY0" fmla="*/ 390503 h 475505"/>
              <a:gd name="connsiteX1" fmla="*/ 222303 w 442170"/>
              <a:gd name="connsiteY1" fmla="*/ 204105 h 475505"/>
              <a:gd name="connsiteX2" fmla="*/ 299367 w 442170"/>
              <a:gd name="connsiteY2" fmla="*/ 390503 h 475505"/>
              <a:gd name="connsiteX3" fmla="*/ 145239 w 442170"/>
              <a:gd name="connsiteY3" fmla="*/ 390503 h 475505"/>
              <a:gd name="connsiteX4" fmla="*/ 222935 w 442170"/>
              <a:gd name="connsiteY4" fmla="*/ 3125 h 475505"/>
              <a:gd name="connsiteX5" fmla="*/ 3113 w 442170"/>
              <a:gd name="connsiteY5" fmla="*/ 476094 h 475505"/>
              <a:gd name="connsiteX6" fmla="*/ 93442 w 442170"/>
              <a:gd name="connsiteY6" fmla="*/ 476094 h 475505"/>
              <a:gd name="connsiteX7" fmla="*/ 109866 w 442170"/>
              <a:gd name="connsiteY7" fmla="*/ 476094 h 475505"/>
              <a:gd name="connsiteX8" fmla="*/ 334741 w 442170"/>
              <a:gd name="connsiteY8" fmla="*/ 476094 h 475505"/>
              <a:gd name="connsiteX9" fmla="*/ 361903 w 442170"/>
              <a:gd name="connsiteY9" fmla="*/ 476094 h 475505"/>
              <a:gd name="connsiteX10" fmla="*/ 442757 w 442170"/>
              <a:gd name="connsiteY10" fmla="*/ 476094 h 475505"/>
              <a:gd name="connsiteX11" fmla="*/ 222935 w 442170"/>
              <a:gd name="connsiteY11" fmla="*/ 3125 h 475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2170" h="475505">
                <a:moveTo>
                  <a:pt x="145239" y="390503"/>
                </a:moveTo>
                <a:lnTo>
                  <a:pt x="222303" y="204105"/>
                </a:lnTo>
                <a:lnTo>
                  <a:pt x="299367" y="390503"/>
                </a:lnTo>
                <a:lnTo>
                  <a:pt x="145239" y="390503"/>
                </a:lnTo>
                <a:close/>
                <a:moveTo>
                  <a:pt x="222935" y="3125"/>
                </a:moveTo>
                <a:lnTo>
                  <a:pt x="3113" y="476094"/>
                </a:lnTo>
                <a:lnTo>
                  <a:pt x="93442" y="476094"/>
                </a:lnTo>
                <a:lnTo>
                  <a:pt x="109866" y="476094"/>
                </a:lnTo>
                <a:lnTo>
                  <a:pt x="334741" y="476094"/>
                </a:lnTo>
                <a:lnTo>
                  <a:pt x="361903" y="476094"/>
                </a:lnTo>
                <a:lnTo>
                  <a:pt x="442757" y="476094"/>
                </a:lnTo>
                <a:lnTo>
                  <a:pt x="222935" y="3125"/>
                </a:lnTo>
                <a:close/>
              </a:path>
            </a:pathLst>
          </a:custGeom>
          <a:solidFill>
            <a:schemeClr val="accent5"/>
          </a:solidFill>
          <a:ln w="6259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22" name="Tijdelijke aanduiding voor tekst 25">
            <a:extLst>
              <a:ext uri="{FF2B5EF4-FFF2-40B4-BE49-F238E27FC236}">
                <a16:creationId xmlns:a16="http://schemas.microsoft.com/office/drawing/2014/main" id="{952DE38A-9139-4192-B01B-EB8D7FB6EE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49841" y="10899926"/>
            <a:ext cx="11908482" cy="220060"/>
          </a:xfrm>
          <a:prstGeom prst="rect">
            <a:avLst/>
          </a:prstGeom>
        </p:spPr>
        <p:txBody>
          <a:bodyPr wrap="square" lIns="72000">
            <a:spAutoFit/>
          </a:bodyPr>
          <a:lstStyle>
            <a:lvl1pPr marL="0" indent="0">
              <a:lnSpc>
                <a:spcPct val="150000"/>
              </a:lnSpc>
              <a:buNone/>
              <a:defRPr sz="617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105790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 marL="211580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 marL="317371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 marL="423161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06037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 animBg="1"/>
      <p:bldP spid="9" grpId="0" animBg="1"/>
      <p:bldP spid="13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ussenslide met te kiezen afbeeldin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9A1F655C-B651-4FB9-B6E9-0CA2B8E1EEA5}"/>
              </a:ext>
            </a:extLst>
          </p:cNvPr>
          <p:cNvSpPr/>
          <p:nvPr userDrawn="1"/>
        </p:nvSpPr>
        <p:spPr>
          <a:xfrm>
            <a:off x="26589323" y="4668905"/>
            <a:ext cx="1781559" cy="343564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81A6798-919B-4FDE-B5B0-B9BCCD48EA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678942" y="-9231669"/>
            <a:ext cx="18519596" cy="49686632"/>
          </a:xfrm>
          <a:prstGeom prst="rect">
            <a:avLst/>
          </a:prstGeom>
        </p:spPr>
      </p:pic>
      <p:sp>
        <p:nvSpPr>
          <p:cNvPr id="11" name="Rechthoek 10">
            <a:extLst>
              <a:ext uri="{FF2B5EF4-FFF2-40B4-BE49-F238E27FC236}">
                <a16:creationId xmlns:a16="http://schemas.microsoft.com/office/drawing/2014/main" id="{DADE1866-F4F2-4CD5-94A1-AC3E419B79E0}"/>
              </a:ext>
            </a:extLst>
          </p:cNvPr>
          <p:cNvSpPr/>
          <p:nvPr userDrawn="1"/>
        </p:nvSpPr>
        <p:spPr>
          <a:xfrm>
            <a:off x="128385" y="40433465"/>
            <a:ext cx="30142560" cy="2046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FEE44680-2AD3-4C61-89B0-6A517139EEF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581502" y="2212267"/>
            <a:ext cx="12292755" cy="3812639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A906E216-C67F-4C44-92EC-35769A270FF3}"/>
              </a:ext>
            </a:extLst>
          </p:cNvPr>
          <p:cNvSpPr/>
          <p:nvPr userDrawn="1"/>
        </p:nvSpPr>
        <p:spPr>
          <a:xfrm>
            <a:off x="956528" y="10241952"/>
            <a:ext cx="13698809" cy="132428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CCBFB000-0AB5-43E8-88BA-4ECBDB5F3FF5}"/>
              </a:ext>
            </a:extLst>
          </p:cNvPr>
          <p:cNvCxnSpPr>
            <a:cxnSpLocks/>
          </p:cNvCxnSpPr>
          <p:nvPr userDrawn="1"/>
        </p:nvCxnSpPr>
        <p:spPr>
          <a:xfrm>
            <a:off x="2026251" y="20872268"/>
            <a:ext cx="329770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3F850175-0825-4793-9905-10491F78528A}"/>
              </a:ext>
            </a:extLst>
          </p:cNvPr>
          <p:cNvCxnSpPr>
            <a:cxnSpLocks/>
          </p:cNvCxnSpPr>
          <p:nvPr userDrawn="1"/>
        </p:nvCxnSpPr>
        <p:spPr>
          <a:xfrm>
            <a:off x="956519" y="9332467"/>
            <a:ext cx="6632153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jdelijke aanduiding voor tekst 25">
            <a:extLst>
              <a:ext uri="{FF2B5EF4-FFF2-40B4-BE49-F238E27FC236}">
                <a16:creationId xmlns:a16="http://schemas.microsoft.com/office/drawing/2014/main" id="{FD32EA8D-5048-4F18-8F34-BDC95B991B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23975" y="11913007"/>
            <a:ext cx="11908482" cy="220060"/>
          </a:xfrm>
          <a:prstGeom prst="rect">
            <a:avLst/>
          </a:prstGeom>
        </p:spPr>
        <p:txBody>
          <a:bodyPr wrap="square" lIns="72000">
            <a:spAutoFit/>
          </a:bodyPr>
          <a:lstStyle>
            <a:lvl1pPr marL="0" indent="0">
              <a:lnSpc>
                <a:spcPct val="150000"/>
              </a:lnSpc>
              <a:buNone/>
              <a:defRPr sz="617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105790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 marL="211580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 marL="317371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 marL="423161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883E079-348F-41CB-A60D-3D5CC5BA371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25247" y="21949245"/>
            <a:ext cx="1093189" cy="293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4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/>
      <p:bldP spid="9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kst + multi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13">
            <a:extLst>
              <a:ext uri="{FF2B5EF4-FFF2-40B4-BE49-F238E27FC236}">
                <a16:creationId xmlns:a16="http://schemas.microsoft.com/office/drawing/2014/main" id="{1450603B-A583-475D-900A-F6A7612A60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2904" y="9938218"/>
            <a:ext cx="16193850" cy="2899277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kumimoji="0" lang="en-US" sz="555" b="0" i="0" u="none" strike="noStrike" kern="1200" cap="none" spc="0" normalizeH="0" baseline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-52893">
              <a:buFontTx/>
              <a:buBlip>
                <a:blip r:embed="rId2"/>
              </a:buBlip>
              <a:defRPr kumimoji="0" lang="en-US" sz="463" b="1" i="0" u="none" strike="noStrike" kern="1200" cap="none" spc="0" normalizeH="0" baseline="0" dirty="0">
                <a:ln>
                  <a:noFill/>
                </a:ln>
                <a:solidFill>
                  <a:srgbClr val="953683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66591" indent="-52893">
              <a:buFontTx/>
              <a:buBlip>
                <a:blip r:embed="rId2"/>
              </a:buBlip>
              <a:defRPr kumimoji="0" lang="en-US" sz="37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249886" indent="-52893">
              <a:buFontTx/>
              <a:buBlip>
                <a:blip r:embed="rId2"/>
              </a:buBlip>
              <a:defRPr kumimoji="0" lang="en-US" sz="324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>
              <a:defRPr sz="417">
                <a:solidFill>
                  <a:srgbClr val="6056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0" name="Tijdelijke aanduiding voor inhoud 48">
            <a:extLst>
              <a:ext uri="{FF2B5EF4-FFF2-40B4-BE49-F238E27FC236}">
                <a16:creationId xmlns:a16="http://schemas.microsoft.com/office/drawing/2014/main" id="{FAB82197-C5AB-4606-BFC9-F5306F01B2A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9381504" y="9938223"/>
            <a:ext cx="10888953" cy="28844387"/>
          </a:xfrm>
          <a:prstGeom prst="rect">
            <a:avLst/>
          </a:prstGeom>
        </p:spPr>
        <p:txBody>
          <a:bodyPr/>
          <a:lstStyle>
            <a:lvl1pPr marL="0" marR="0" indent="0" algn="l" defTabSz="211586" rtl="0" eaLnBrk="1" fontAlgn="auto" latinLnBrk="0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 marL="58311" marR="0" indent="0" algn="l" defTabSz="211586" rtl="0" eaLnBrk="1" fontAlgn="auto" latinLnBrk="0" hangingPunct="1">
              <a:lnSpc>
                <a:spcPct val="100000"/>
              </a:lnSpc>
              <a:spcBef>
                <a:spcPts val="11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2pPr>
            <a:lvl3pPr marL="124952" marR="0" indent="0" algn="l" defTabSz="2115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3pPr>
            <a:lvl4pPr marL="166603" marR="0" indent="0" algn="l" defTabSz="211586" rtl="0" eaLnBrk="1" fontAlgn="auto" latinLnBrk="0" hangingPunct="1">
              <a:lnSpc>
                <a:spcPts val="301"/>
              </a:lnSpc>
              <a:spcBef>
                <a:spcPts val="11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4pPr>
          </a:lstStyle>
          <a:p>
            <a:pPr marL="0" marR="0" lvl="0" indent="0" algn="l" defTabSz="211586" rtl="0" eaLnBrk="1" fontAlgn="auto" latinLnBrk="0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555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0" marR="0" lvl="1" indent="0" algn="l" defTabSz="211586" rtl="0" eaLnBrk="1" fontAlgn="auto" latinLnBrk="0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555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0" marR="0" lvl="2" indent="0" algn="l" defTabSz="211586" rtl="0" eaLnBrk="1" fontAlgn="auto" latinLnBrk="0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555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0" marR="0" lvl="3" indent="0" algn="l" defTabSz="211586" rtl="0" eaLnBrk="1" fontAlgn="auto" latinLnBrk="0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555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BB7AB4C2-2EA7-4353-A5F7-D5019FF30C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954" y="1971616"/>
            <a:ext cx="26108263" cy="2246894"/>
          </a:xfrm>
          <a:prstGeom prst="rect">
            <a:avLst/>
          </a:prstGeom>
          <a:solidFill>
            <a:schemeClr val="accent1"/>
          </a:solidFill>
        </p:spPr>
        <p:txBody>
          <a:bodyPr vert="horz" lIns="72000" tIns="72000" rIns="36000" bIns="0" rtlCol="0" anchor="t">
            <a:normAutofit/>
          </a:bodyPr>
          <a:lstStyle>
            <a:lvl1pPr>
              <a:defRPr lang="en-US" sz="432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211586" rtl="0" eaLnBrk="1" latinLnBrk="0" hangingPunct="1">
              <a:lnSpc>
                <a:spcPct val="100000"/>
              </a:lnSpc>
              <a:spcBef>
                <a:spcPts val="231"/>
              </a:spcBef>
              <a:buFont typeface="Arial" panose="020B0604020202020204" pitchFamily="34" charset="0"/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9" name="Tijdelijke aanduiding voor tekst 41">
            <a:extLst>
              <a:ext uri="{FF2B5EF4-FFF2-40B4-BE49-F238E27FC236}">
                <a16:creationId xmlns:a16="http://schemas.microsoft.com/office/drawing/2014/main" id="{1662C6D6-CDAF-436C-9B10-301BFBBA01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7014" y="5024118"/>
            <a:ext cx="23035965" cy="18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nl-NL" sz="617" b="1" dirty="0" smtClean="0">
                <a:solidFill>
                  <a:schemeClr val="accent3"/>
                </a:solidFill>
              </a:defRPr>
            </a:lvl1pPr>
            <a:lvl2pPr marL="88158" indent="0">
              <a:buNone/>
              <a:defRPr lang="nl-NL" dirty="0" smtClean="0"/>
            </a:lvl2pPr>
            <a:lvl3pPr>
              <a:defRPr lang="nl-NL" sz="555" dirty="0" smtClean="0"/>
            </a:lvl3pPr>
            <a:lvl4pPr>
              <a:defRPr lang="nl-NL" sz="555" dirty="0" smtClean="0"/>
            </a:lvl4pPr>
            <a:lvl5pPr>
              <a:defRPr lang="nl-BE" sz="555" dirty="0"/>
            </a:lvl5pPr>
          </a:lstStyle>
          <a:p>
            <a:pPr marL="0" lvl="0" defTabSz="141054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7617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18" userDrawn="1">
          <p15:clr>
            <a:srgbClr val="FBAE40"/>
          </p15:clr>
        </p15:guide>
        <p15:guide id="2" orient="horz" pos="57154" userDrawn="1">
          <p15:clr>
            <a:srgbClr val="FBAE40"/>
          </p15:clr>
        </p15:guide>
        <p15:guide id="3" pos="120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kst + mult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tekst 13">
            <a:extLst>
              <a:ext uri="{FF2B5EF4-FFF2-40B4-BE49-F238E27FC236}">
                <a16:creationId xmlns:a16="http://schemas.microsoft.com/office/drawing/2014/main" id="{0B978921-491C-4550-8877-3DB1F2F856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103021" y="9938218"/>
            <a:ext cx="16167436" cy="2899277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kumimoji="0" lang="en-US" sz="555" b="0" i="0" u="none" strike="noStrike" kern="1200" cap="none" spc="0" normalizeH="0" baseline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-52893">
              <a:buFontTx/>
              <a:buBlip>
                <a:blip r:embed="rId2"/>
              </a:buBlip>
              <a:defRPr kumimoji="0" lang="en-US" sz="463" b="1" i="0" u="none" strike="noStrike" kern="1200" cap="none" spc="0" normalizeH="0" baseline="0" dirty="0">
                <a:ln>
                  <a:noFill/>
                </a:ln>
                <a:solidFill>
                  <a:srgbClr val="953683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66591" indent="-52893">
              <a:buFontTx/>
              <a:buBlip>
                <a:blip r:embed="rId2"/>
              </a:buBlip>
              <a:defRPr kumimoji="0" lang="en-US" sz="37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249886" indent="-52893">
              <a:buFontTx/>
              <a:buBlip>
                <a:blip r:embed="rId2"/>
              </a:buBlip>
              <a:defRPr kumimoji="0" lang="en-US" sz="324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>
              <a:defRPr sz="417">
                <a:solidFill>
                  <a:srgbClr val="6056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0" name="Tijdelijke aanduiding voor inhoud 48">
            <a:extLst>
              <a:ext uri="{FF2B5EF4-FFF2-40B4-BE49-F238E27FC236}">
                <a16:creationId xmlns:a16="http://schemas.microsoft.com/office/drawing/2014/main" id="{FAB82197-C5AB-4606-BFC9-F5306F01B2A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585098" y="9938223"/>
            <a:ext cx="10888953" cy="28844387"/>
          </a:xfrm>
          <a:prstGeom prst="rect">
            <a:avLst/>
          </a:prstGeom>
        </p:spPr>
        <p:txBody>
          <a:bodyPr/>
          <a:lstStyle>
            <a:lvl1pPr marL="0" marR="0" indent="0" algn="l" defTabSz="211586" rtl="0" eaLnBrk="1" fontAlgn="auto" latinLnBrk="0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 marL="58311" marR="0" indent="0" algn="l" defTabSz="211586" rtl="0" eaLnBrk="1" fontAlgn="auto" latinLnBrk="0" hangingPunct="1">
              <a:lnSpc>
                <a:spcPct val="100000"/>
              </a:lnSpc>
              <a:spcBef>
                <a:spcPts val="11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2pPr>
            <a:lvl3pPr marL="124952" marR="0" indent="0" algn="l" defTabSz="2115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3pPr>
            <a:lvl4pPr marL="166603" marR="0" indent="0" algn="l" defTabSz="211586" rtl="0" eaLnBrk="1" fontAlgn="auto" latinLnBrk="0" hangingPunct="1">
              <a:lnSpc>
                <a:spcPts val="301"/>
              </a:lnSpc>
              <a:spcBef>
                <a:spcPts val="11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4pPr>
          </a:lstStyle>
          <a:p>
            <a:pPr marL="0" marR="0" lvl="0" indent="0" algn="l" defTabSz="211586" rtl="0" eaLnBrk="1" fontAlgn="auto" latinLnBrk="0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555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0" marR="0" lvl="1" indent="0" algn="l" defTabSz="211586" rtl="0" eaLnBrk="1" fontAlgn="auto" latinLnBrk="0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555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0" marR="0" lvl="2" indent="0" algn="l" defTabSz="211586" rtl="0" eaLnBrk="1" fontAlgn="auto" latinLnBrk="0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555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0" marR="0" lvl="3" indent="0" algn="l" defTabSz="211586" rtl="0" eaLnBrk="1" fontAlgn="auto" latinLnBrk="0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555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3902583-5964-4262-8F63-22716853E7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954" y="1971616"/>
            <a:ext cx="26108263" cy="2246894"/>
          </a:xfrm>
          <a:prstGeom prst="rect">
            <a:avLst/>
          </a:prstGeom>
          <a:solidFill>
            <a:schemeClr val="accent1"/>
          </a:solidFill>
        </p:spPr>
        <p:txBody>
          <a:bodyPr vert="horz" lIns="72000" tIns="72000" rIns="36000" bIns="0" rtlCol="0" anchor="t">
            <a:normAutofit/>
          </a:bodyPr>
          <a:lstStyle>
            <a:lvl1pPr>
              <a:defRPr lang="en-US" sz="432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211586" rtl="0" eaLnBrk="1" latinLnBrk="0" hangingPunct="1">
              <a:lnSpc>
                <a:spcPct val="100000"/>
              </a:lnSpc>
              <a:spcBef>
                <a:spcPts val="231"/>
              </a:spcBef>
              <a:buFont typeface="Arial" panose="020B0604020202020204" pitchFamily="34" charset="0"/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8" name="Tijdelijke aanduiding voor tekst 41">
            <a:extLst>
              <a:ext uri="{FF2B5EF4-FFF2-40B4-BE49-F238E27FC236}">
                <a16:creationId xmlns:a16="http://schemas.microsoft.com/office/drawing/2014/main" id="{530E55DD-3DC0-446D-A650-22070CD83D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7014" y="5024118"/>
            <a:ext cx="23035965" cy="18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nl-NL" sz="617" b="1" dirty="0" smtClean="0">
                <a:solidFill>
                  <a:schemeClr val="accent3"/>
                </a:solidFill>
              </a:defRPr>
            </a:lvl1pPr>
            <a:lvl2pPr marL="88158" indent="0">
              <a:buNone/>
              <a:defRPr lang="nl-NL" dirty="0" smtClean="0"/>
            </a:lvl2pPr>
            <a:lvl3pPr>
              <a:defRPr lang="nl-NL" sz="555" dirty="0" smtClean="0"/>
            </a:lvl3pPr>
            <a:lvl4pPr>
              <a:defRPr lang="nl-NL" sz="555" dirty="0" smtClean="0"/>
            </a:lvl4pPr>
            <a:lvl5pPr>
              <a:defRPr lang="nl-BE" sz="555" dirty="0"/>
            </a:lvl5pPr>
          </a:lstStyle>
          <a:p>
            <a:pPr marL="0" lvl="0" defTabSz="141054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2394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18" userDrawn="1">
          <p15:clr>
            <a:srgbClr val="FBAE40"/>
          </p15:clr>
        </p15:guide>
        <p15:guide id="2" orient="horz" pos="57154" userDrawn="1">
          <p15:clr>
            <a:srgbClr val="FBAE40"/>
          </p15:clr>
        </p15:guide>
        <p15:guide id="3" pos="1204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Multi - Mul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tekst 13">
            <a:extLst>
              <a:ext uri="{FF2B5EF4-FFF2-40B4-BE49-F238E27FC236}">
                <a16:creationId xmlns:a16="http://schemas.microsoft.com/office/drawing/2014/main" id="{D0A49A8B-08A7-468E-9AD2-4EFC36C2FB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2906" y="9946536"/>
            <a:ext cx="11911688" cy="28984451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555" b="0" i="0" u="none" strike="noStrike" kern="1200" cap="none" spc="0" normalizeH="0" baseline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-52893">
              <a:buFontTx/>
              <a:buBlip>
                <a:blip r:embed="rId2"/>
              </a:buBlip>
              <a:defRPr kumimoji="0" lang="en-US" sz="463" b="1" i="0" u="none" strike="noStrike" kern="1200" cap="none" spc="0" normalizeH="0" baseline="0" dirty="0">
                <a:ln>
                  <a:noFill/>
                </a:ln>
                <a:solidFill>
                  <a:srgbClr val="953683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66591" indent="-52893">
              <a:buFontTx/>
              <a:buBlip>
                <a:blip r:embed="rId2"/>
              </a:buBlip>
              <a:defRPr kumimoji="0" lang="en-US" sz="37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249886" indent="-52893">
              <a:buFontTx/>
              <a:buBlip>
                <a:blip r:embed="rId2"/>
              </a:buBlip>
              <a:defRPr kumimoji="0" lang="en-US" sz="324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>
              <a:defRPr sz="417">
                <a:solidFill>
                  <a:srgbClr val="6056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2" name="Tijdelijke aanduiding voor tekst 41">
            <a:extLst>
              <a:ext uri="{FF2B5EF4-FFF2-40B4-BE49-F238E27FC236}">
                <a16:creationId xmlns:a16="http://schemas.microsoft.com/office/drawing/2014/main" id="{E2DC5FB5-BA23-4690-8CD4-EF32AB7CDC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7004" y="5024118"/>
            <a:ext cx="24991065" cy="18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nl-NL" sz="617" b="1" dirty="0" smtClean="0">
                <a:solidFill>
                  <a:schemeClr val="accent3"/>
                </a:solidFill>
              </a:defRPr>
            </a:lvl1pPr>
            <a:lvl2pPr marL="88158" indent="0">
              <a:buNone/>
              <a:defRPr lang="nl-NL" dirty="0" smtClean="0"/>
            </a:lvl2pPr>
            <a:lvl3pPr>
              <a:defRPr lang="nl-NL" sz="555" dirty="0" smtClean="0"/>
            </a:lvl3pPr>
            <a:lvl4pPr>
              <a:defRPr lang="nl-NL" sz="555" dirty="0" smtClean="0"/>
            </a:lvl4pPr>
            <a:lvl5pPr>
              <a:defRPr lang="nl-BE" sz="555" dirty="0"/>
            </a:lvl5pPr>
          </a:lstStyle>
          <a:p>
            <a:pPr marL="0" lvl="0" defTabSz="141054"/>
            <a:r>
              <a:rPr lang="en-US"/>
              <a:t>Click to edit Master text styles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DFC808A-B6B2-4BA3-8A95-5ABAF1B627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954" y="1971616"/>
            <a:ext cx="26108263" cy="2246894"/>
          </a:xfrm>
          <a:prstGeom prst="rect">
            <a:avLst/>
          </a:prstGeom>
          <a:solidFill>
            <a:schemeClr val="accent1"/>
          </a:solidFill>
        </p:spPr>
        <p:txBody>
          <a:bodyPr vert="horz" lIns="72000" tIns="72000" rIns="36000" bIns="0" rtlCol="0" anchor="t">
            <a:normAutofit/>
          </a:bodyPr>
          <a:lstStyle>
            <a:lvl1pPr>
              <a:defRPr lang="en-US" sz="432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211586" rtl="0" eaLnBrk="1" latinLnBrk="0" hangingPunct="1">
              <a:lnSpc>
                <a:spcPct val="100000"/>
              </a:lnSpc>
              <a:spcBef>
                <a:spcPts val="231"/>
              </a:spcBef>
              <a:buFont typeface="Arial" panose="020B0604020202020204" pitchFamily="34" charset="0"/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11" name="Tijdelijke aanduiding voor tekst 13">
            <a:extLst>
              <a:ext uri="{FF2B5EF4-FFF2-40B4-BE49-F238E27FC236}">
                <a16:creationId xmlns:a16="http://schemas.microsoft.com/office/drawing/2014/main" id="{B3CE6E36-3AA8-41E5-B907-C74B718457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725868" y="9946536"/>
            <a:ext cx="11911688" cy="28984451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555" b="0" i="0" u="none" strike="noStrike" kern="1200" cap="none" spc="0" normalizeH="0" baseline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-52893">
              <a:buFontTx/>
              <a:buBlip>
                <a:blip r:embed="rId2"/>
              </a:buBlip>
              <a:defRPr kumimoji="0" lang="en-US" sz="463" b="1" i="0" u="none" strike="noStrike" kern="1200" cap="none" spc="0" normalizeH="0" baseline="0" dirty="0">
                <a:ln>
                  <a:noFill/>
                </a:ln>
                <a:solidFill>
                  <a:srgbClr val="953683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66591" indent="-52893">
              <a:buFontTx/>
              <a:buBlip>
                <a:blip r:embed="rId2"/>
              </a:buBlip>
              <a:defRPr kumimoji="0" lang="en-US" sz="37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249886" indent="-52893">
              <a:buFontTx/>
              <a:buBlip>
                <a:blip r:embed="rId2"/>
              </a:buBlip>
              <a:defRPr kumimoji="0" lang="en-US" sz="324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>
              <a:defRPr sz="417">
                <a:solidFill>
                  <a:srgbClr val="6056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85402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18" userDrawn="1">
          <p15:clr>
            <a:srgbClr val="FBAE40"/>
          </p15:clr>
        </p15:guide>
        <p15:guide id="2" orient="horz" pos="57154" userDrawn="1">
          <p15:clr>
            <a:srgbClr val="FBAE40"/>
          </p15:clr>
        </p15:guide>
        <p15:guide id="3" pos="3774" userDrawn="1">
          <p15:clr>
            <a:srgbClr val="FBAE40"/>
          </p15:clr>
        </p15:guide>
        <p15:guide id="4" pos="39927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sslide_extra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5">
            <a:extLst>
              <a:ext uri="{FF2B5EF4-FFF2-40B4-BE49-F238E27FC236}">
                <a16:creationId xmlns:a16="http://schemas.microsoft.com/office/drawing/2014/main" id="{F5460803-766C-4C95-9D36-8D28C4250F45}"/>
              </a:ext>
            </a:extLst>
          </p:cNvPr>
          <p:cNvSpPr/>
          <p:nvPr/>
        </p:nvSpPr>
        <p:spPr>
          <a:xfrm>
            <a:off x="3941469" y="16"/>
            <a:ext cx="9156020" cy="425487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057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234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Afbeelding 6">
            <a:extLst>
              <a:ext uri="{FF2B5EF4-FFF2-40B4-BE49-F238E27FC236}">
                <a16:creationId xmlns:a16="http://schemas.microsoft.com/office/drawing/2014/main" id="{C4E3382B-9A8C-4013-8F9D-498B4198F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"/>
          <a:stretch>
            <a:fillRect/>
          </a:stretch>
        </p:blipFill>
        <p:spPr bwMode="auto">
          <a:xfrm>
            <a:off x="1481993" y="2025679"/>
            <a:ext cx="27306470" cy="38458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ep 8">
            <a:extLst>
              <a:ext uri="{FF2B5EF4-FFF2-40B4-BE49-F238E27FC236}">
                <a16:creationId xmlns:a16="http://schemas.microsoft.com/office/drawing/2014/main" id="{A143CF0B-DAF0-4731-A5D0-9CFD6153F215}"/>
              </a:ext>
            </a:extLst>
          </p:cNvPr>
          <p:cNvGrpSpPr/>
          <p:nvPr/>
        </p:nvGrpSpPr>
        <p:grpSpPr>
          <a:xfrm>
            <a:off x="3939693" y="7336317"/>
            <a:ext cx="7311264" cy="8877912"/>
            <a:chOff x="4454647" y="-211413"/>
            <a:chExt cx="3775308" cy="1837503"/>
          </a:xfrm>
          <a:solidFill>
            <a:schemeClr val="bg1"/>
          </a:solidFill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CB1418F-77C1-4DF4-9279-2A04E7A8C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68130" y="-211413"/>
              <a:ext cx="3761825" cy="1375290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C8662A5-395F-43E9-AF70-8409487FF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54647" y="1329459"/>
              <a:ext cx="3775308" cy="29663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8115" y="19343068"/>
            <a:ext cx="25040348" cy="21143296"/>
          </a:xfrm>
        </p:spPr>
        <p:txBody>
          <a:bodyPr lIns="72000" rtlCol="0" anchor="t">
            <a:normAutofit/>
          </a:bodyPr>
          <a:lstStyle>
            <a:lvl1pPr>
              <a:defRPr lang="en-US" sz="740" dirty="0">
                <a:solidFill>
                  <a:schemeClr val="bg1"/>
                </a:solidFill>
                <a:highlight>
                  <a:srgbClr val="000000"/>
                </a:highlight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87D8B8-FEDC-4D2A-B39E-C63050B29C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17922" y="30276780"/>
            <a:ext cx="15375198" cy="664732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3310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3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Accent Tekst + Afbeeld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9079A397-1822-4E86-B6D2-F5C8C545FF98}"/>
              </a:ext>
            </a:extLst>
          </p:cNvPr>
          <p:cNvSpPr/>
          <p:nvPr userDrawn="1"/>
        </p:nvSpPr>
        <p:spPr>
          <a:xfrm>
            <a:off x="9" y="9900091"/>
            <a:ext cx="20451631" cy="289387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Tijdelijke aanduiding voor tekst 13">
            <a:extLst>
              <a:ext uri="{FF2B5EF4-FFF2-40B4-BE49-F238E27FC236}">
                <a16:creationId xmlns:a16="http://schemas.microsoft.com/office/drawing/2014/main" id="{1C8ABDC5-910B-43BC-85AA-B37985EB9B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2904" y="9853002"/>
            <a:ext cx="17759825" cy="29077997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555" b="0" i="0" u="none" strike="noStrike" kern="1200" cap="none" spc="0" normalizeH="0" baseline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-52893">
              <a:buFontTx/>
              <a:buBlip>
                <a:blip r:embed="rId2"/>
              </a:buBlip>
              <a:defRPr kumimoji="0" lang="en-US" sz="463" b="1" i="0" u="none" strike="noStrike" kern="1200" cap="none" spc="0" normalizeH="0" baseline="0" dirty="0">
                <a:ln>
                  <a:noFill/>
                </a:ln>
                <a:solidFill>
                  <a:srgbClr val="953683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66591" indent="-52893">
              <a:buFontTx/>
              <a:buBlip>
                <a:blip r:embed="rId2"/>
              </a:buBlip>
              <a:defRPr kumimoji="0" lang="en-US" sz="37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249886" indent="-52893">
              <a:buFontTx/>
              <a:buBlip>
                <a:blip r:embed="rId2"/>
              </a:buBlip>
              <a:defRPr kumimoji="0" lang="en-US" sz="324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>
              <a:defRPr sz="417">
                <a:solidFill>
                  <a:srgbClr val="6056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2" name="Tijdelijke aanduiding voor tekst 41">
            <a:extLst>
              <a:ext uri="{FF2B5EF4-FFF2-40B4-BE49-F238E27FC236}">
                <a16:creationId xmlns:a16="http://schemas.microsoft.com/office/drawing/2014/main" id="{E2DC5FB5-BA23-4690-8CD4-EF32AB7CDC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7008" y="5024118"/>
            <a:ext cx="13088721" cy="18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nl-NL" sz="617" b="1" dirty="0" smtClean="0">
                <a:solidFill>
                  <a:schemeClr val="accent3"/>
                </a:solidFill>
              </a:defRPr>
            </a:lvl1pPr>
            <a:lvl2pPr marL="88158" indent="0">
              <a:buNone/>
              <a:defRPr lang="nl-NL" dirty="0" smtClean="0"/>
            </a:lvl2pPr>
            <a:lvl3pPr>
              <a:defRPr lang="nl-NL" sz="555" dirty="0" smtClean="0"/>
            </a:lvl3pPr>
            <a:lvl4pPr>
              <a:defRPr lang="nl-NL" sz="555" dirty="0" smtClean="0"/>
            </a:lvl4pPr>
            <a:lvl5pPr>
              <a:defRPr lang="nl-BE" sz="555" dirty="0"/>
            </a:lvl5pPr>
          </a:lstStyle>
          <a:p>
            <a:pPr marL="0" lvl="0" defTabSz="141054"/>
            <a:r>
              <a:rPr lang="en-US"/>
              <a:t>Click to edit Master text styles</a:t>
            </a:r>
          </a:p>
        </p:txBody>
      </p:sp>
      <p:sp>
        <p:nvSpPr>
          <p:cNvPr id="10" name="Tijdelijke aanduiding voor afbeelding 6">
            <a:extLst>
              <a:ext uri="{FF2B5EF4-FFF2-40B4-BE49-F238E27FC236}">
                <a16:creationId xmlns:a16="http://schemas.microsoft.com/office/drawing/2014/main" id="{B5A8C608-AADB-4499-9140-5B0220FE9A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949229" y="5008452"/>
            <a:ext cx="12413564" cy="271661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6BA43E2-2D58-4379-BCE4-7DA0D1C30B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954" y="1971616"/>
            <a:ext cx="26108263" cy="2246894"/>
          </a:xfrm>
          <a:prstGeom prst="rect">
            <a:avLst/>
          </a:prstGeom>
          <a:solidFill>
            <a:schemeClr val="accent1"/>
          </a:solidFill>
        </p:spPr>
        <p:txBody>
          <a:bodyPr vert="horz" lIns="72000" tIns="72000" rIns="36000" bIns="0" rtlCol="0" anchor="t">
            <a:normAutofit/>
          </a:bodyPr>
          <a:lstStyle>
            <a:lvl1pPr>
              <a:defRPr lang="en-US" sz="432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211586" rtl="0" eaLnBrk="1" latinLnBrk="0" hangingPunct="1">
              <a:lnSpc>
                <a:spcPct val="100000"/>
              </a:lnSpc>
              <a:spcBef>
                <a:spcPts val="231"/>
              </a:spcBef>
              <a:buFont typeface="Arial" panose="020B0604020202020204" pitchFamily="34" charset="0"/>
              <a:buNone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6704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18" userDrawn="1">
          <p15:clr>
            <a:srgbClr val="FBAE40"/>
          </p15:clr>
        </p15:guide>
        <p15:guide id="2" orient="horz" pos="57154" userDrawn="1">
          <p15:clr>
            <a:srgbClr val="FBAE40"/>
          </p15:clr>
        </p15:guide>
        <p15:guide id="3" pos="1204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Accent Tekst + Afbeeld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9079A397-1822-4E86-B6D2-F5C8C545FF98}"/>
              </a:ext>
            </a:extLst>
          </p:cNvPr>
          <p:cNvSpPr/>
          <p:nvPr userDrawn="1"/>
        </p:nvSpPr>
        <p:spPr>
          <a:xfrm>
            <a:off x="9" y="9900091"/>
            <a:ext cx="20451631" cy="289387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Tijdelijke aanduiding voor tekst 13">
            <a:extLst>
              <a:ext uri="{FF2B5EF4-FFF2-40B4-BE49-F238E27FC236}">
                <a16:creationId xmlns:a16="http://schemas.microsoft.com/office/drawing/2014/main" id="{1C8ABDC5-910B-43BC-85AA-B37985EB9B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2904" y="9853002"/>
            <a:ext cx="17759825" cy="29077997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555" b="0" i="0" u="none" strike="noStrike" kern="1200" cap="none" spc="0" normalizeH="0" baseline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-52893">
              <a:buFontTx/>
              <a:buBlip>
                <a:blip r:embed="rId2"/>
              </a:buBlip>
              <a:defRPr kumimoji="0" lang="en-US" sz="463" b="1" i="0" u="none" strike="noStrike" kern="1200" cap="none" spc="0" normalizeH="0" baseline="0" dirty="0">
                <a:ln>
                  <a:noFill/>
                </a:ln>
                <a:solidFill>
                  <a:srgbClr val="953683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66591" indent="-52893">
              <a:buFontTx/>
              <a:buBlip>
                <a:blip r:embed="rId2"/>
              </a:buBlip>
              <a:defRPr kumimoji="0" lang="en-US" sz="37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249886" indent="-52893">
              <a:buFontTx/>
              <a:buBlip>
                <a:blip r:embed="rId2"/>
              </a:buBlip>
              <a:defRPr kumimoji="0" lang="en-US" sz="324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>
              <a:defRPr sz="417">
                <a:solidFill>
                  <a:srgbClr val="6056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2" name="Tijdelijke aanduiding voor tekst 41">
            <a:extLst>
              <a:ext uri="{FF2B5EF4-FFF2-40B4-BE49-F238E27FC236}">
                <a16:creationId xmlns:a16="http://schemas.microsoft.com/office/drawing/2014/main" id="{E2DC5FB5-BA23-4690-8CD4-EF32AB7CDC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7008" y="5024118"/>
            <a:ext cx="13088721" cy="18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nl-NL" sz="617" b="1" dirty="0" smtClean="0">
                <a:solidFill>
                  <a:schemeClr val="accent3"/>
                </a:solidFill>
              </a:defRPr>
            </a:lvl1pPr>
            <a:lvl2pPr marL="88158" indent="0">
              <a:buNone/>
              <a:defRPr lang="nl-NL" dirty="0" smtClean="0"/>
            </a:lvl2pPr>
            <a:lvl3pPr>
              <a:defRPr lang="nl-NL" sz="555" dirty="0" smtClean="0"/>
            </a:lvl3pPr>
            <a:lvl4pPr>
              <a:defRPr lang="nl-NL" sz="555" dirty="0" smtClean="0"/>
            </a:lvl4pPr>
            <a:lvl5pPr>
              <a:defRPr lang="nl-BE" sz="555" dirty="0"/>
            </a:lvl5pPr>
          </a:lstStyle>
          <a:p>
            <a:pPr marL="0" lvl="0" defTabSz="141054"/>
            <a:r>
              <a:rPr lang="en-US"/>
              <a:t>Click to edit Master text styles</a:t>
            </a:r>
          </a:p>
        </p:txBody>
      </p:sp>
      <p:sp>
        <p:nvSpPr>
          <p:cNvPr id="10" name="Tijdelijke aanduiding voor afbeelding 6">
            <a:extLst>
              <a:ext uri="{FF2B5EF4-FFF2-40B4-BE49-F238E27FC236}">
                <a16:creationId xmlns:a16="http://schemas.microsoft.com/office/drawing/2014/main" id="{B5A8C608-AADB-4499-9140-5B0220FE9A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949229" y="5008452"/>
            <a:ext cx="12413564" cy="271661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6BA43E2-2D58-4379-BCE4-7DA0D1C30B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954" y="1971616"/>
            <a:ext cx="26108263" cy="2246894"/>
          </a:xfrm>
          <a:prstGeom prst="rect">
            <a:avLst/>
          </a:prstGeom>
          <a:solidFill>
            <a:schemeClr val="accent1"/>
          </a:solidFill>
        </p:spPr>
        <p:txBody>
          <a:bodyPr vert="horz" lIns="72000" tIns="72000" rIns="36000" bIns="0" rtlCol="0" anchor="t">
            <a:normAutofit/>
          </a:bodyPr>
          <a:lstStyle>
            <a:lvl1pPr>
              <a:defRPr lang="en-US" sz="432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211586" rtl="0" eaLnBrk="1" latinLnBrk="0" hangingPunct="1">
              <a:lnSpc>
                <a:spcPct val="100000"/>
              </a:lnSpc>
              <a:spcBef>
                <a:spcPts val="231"/>
              </a:spcBef>
              <a:buFont typeface="Arial" panose="020B0604020202020204" pitchFamily="34" charset="0"/>
              <a:buNone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6385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18" userDrawn="1">
          <p15:clr>
            <a:srgbClr val="FBAE40"/>
          </p15:clr>
        </p15:guide>
        <p15:guide id="2" orient="horz" pos="57154" userDrawn="1">
          <p15:clr>
            <a:srgbClr val="FBAE40"/>
          </p15:clr>
        </p15:guide>
        <p15:guide id="3" pos="120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Accent Tekst + Afbeeld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9079A397-1822-4E86-B6D2-F5C8C545FF98}"/>
              </a:ext>
            </a:extLst>
          </p:cNvPr>
          <p:cNvSpPr/>
          <p:nvPr userDrawn="1"/>
        </p:nvSpPr>
        <p:spPr>
          <a:xfrm>
            <a:off x="9" y="9900091"/>
            <a:ext cx="20451631" cy="2893870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Tijdelijke aanduiding voor tekst 13">
            <a:extLst>
              <a:ext uri="{FF2B5EF4-FFF2-40B4-BE49-F238E27FC236}">
                <a16:creationId xmlns:a16="http://schemas.microsoft.com/office/drawing/2014/main" id="{1C8ABDC5-910B-43BC-85AA-B37985EB9B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2904" y="9853002"/>
            <a:ext cx="17759825" cy="29077997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555" b="0" i="0" u="none" strike="noStrike" kern="1200" cap="none" spc="0" normalizeH="0" baseline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-52893">
              <a:buFontTx/>
              <a:buBlip>
                <a:blip r:embed="rId2"/>
              </a:buBlip>
              <a:defRPr kumimoji="0" lang="en-US" sz="463" b="1" i="0" u="none" strike="noStrike" kern="1200" cap="none" spc="0" normalizeH="0" baseline="0" dirty="0">
                <a:ln>
                  <a:noFill/>
                </a:ln>
                <a:solidFill>
                  <a:srgbClr val="953683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66591" indent="-52893">
              <a:buFontTx/>
              <a:buBlip>
                <a:blip r:embed="rId2"/>
              </a:buBlip>
              <a:defRPr kumimoji="0" lang="en-US" sz="37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249886" indent="-52893">
              <a:buFontTx/>
              <a:buBlip>
                <a:blip r:embed="rId2"/>
              </a:buBlip>
              <a:defRPr kumimoji="0" lang="en-US" sz="324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>
              <a:defRPr sz="417">
                <a:solidFill>
                  <a:srgbClr val="6056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2" name="Tijdelijke aanduiding voor tekst 41">
            <a:extLst>
              <a:ext uri="{FF2B5EF4-FFF2-40B4-BE49-F238E27FC236}">
                <a16:creationId xmlns:a16="http://schemas.microsoft.com/office/drawing/2014/main" id="{E2DC5FB5-BA23-4690-8CD4-EF32AB7CDC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7008" y="5024118"/>
            <a:ext cx="13088721" cy="18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nl-NL" sz="617" b="1" dirty="0" smtClean="0">
                <a:solidFill>
                  <a:schemeClr val="accent3"/>
                </a:solidFill>
              </a:defRPr>
            </a:lvl1pPr>
            <a:lvl2pPr marL="88158" indent="0">
              <a:buNone/>
              <a:defRPr lang="nl-NL" dirty="0" smtClean="0"/>
            </a:lvl2pPr>
            <a:lvl3pPr>
              <a:defRPr lang="nl-NL" sz="555" dirty="0" smtClean="0"/>
            </a:lvl3pPr>
            <a:lvl4pPr>
              <a:defRPr lang="nl-NL" sz="555" dirty="0" smtClean="0"/>
            </a:lvl4pPr>
            <a:lvl5pPr>
              <a:defRPr lang="nl-BE" sz="555" dirty="0"/>
            </a:lvl5pPr>
          </a:lstStyle>
          <a:p>
            <a:pPr marL="0" lvl="0" defTabSz="141054"/>
            <a:r>
              <a:rPr lang="en-US"/>
              <a:t>Click to edit Master text styles</a:t>
            </a:r>
          </a:p>
        </p:txBody>
      </p:sp>
      <p:sp>
        <p:nvSpPr>
          <p:cNvPr id="10" name="Tijdelijke aanduiding voor afbeelding 6">
            <a:extLst>
              <a:ext uri="{FF2B5EF4-FFF2-40B4-BE49-F238E27FC236}">
                <a16:creationId xmlns:a16="http://schemas.microsoft.com/office/drawing/2014/main" id="{B5A8C608-AADB-4499-9140-5B0220FE9A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949229" y="5008452"/>
            <a:ext cx="12413564" cy="271661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6BA43E2-2D58-4379-BCE4-7DA0D1C30B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954" y="1971616"/>
            <a:ext cx="26108263" cy="2246894"/>
          </a:xfrm>
          <a:prstGeom prst="rect">
            <a:avLst/>
          </a:prstGeom>
          <a:solidFill>
            <a:schemeClr val="accent1"/>
          </a:solidFill>
        </p:spPr>
        <p:txBody>
          <a:bodyPr vert="horz" lIns="72000" tIns="72000" rIns="36000" bIns="0" rtlCol="0" anchor="t">
            <a:normAutofit/>
          </a:bodyPr>
          <a:lstStyle>
            <a:lvl1pPr>
              <a:defRPr lang="en-US" sz="432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211586" rtl="0" eaLnBrk="1" latinLnBrk="0" hangingPunct="1">
              <a:lnSpc>
                <a:spcPct val="100000"/>
              </a:lnSpc>
              <a:spcBef>
                <a:spcPts val="231"/>
              </a:spcBef>
              <a:buFont typeface="Arial" panose="020B0604020202020204" pitchFamily="34" charset="0"/>
              <a:buNone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8622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18" userDrawn="1">
          <p15:clr>
            <a:srgbClr val="FBAE40"/>
          </p15:clr>
        </p15:guide>
        <p15:guide id="2" orient="horz" pos="57154" userDrawn="1">
          <p15:clr>
            <a:srgbClr val="FBAE40"/>
          </p15:clr>
        </p15:guide>
        <p15:guide id="3" pos="1204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9079A397-1822-4E86-B6D2-F5C8C545FF98}"/>
              </a:ext>
            </a:extLst>
          </p:cNvPr>
          <p:cNvSpPr/>
          <p:nvPr userDrawn="1"/>
        </p:nvSpPr>
        <p:spPr>
          <a:xfrm>
            <a:off x="5418169" y="34459900"/>
            <a:ext cx="20451631" cy="80200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2" name="Tijdelijke aanduiding voor tekst 41">
            <a:extLst>
              <a:ext uri="{FF2B5EF4-FFF2-40B4-BE49-F238E27FC236}">
                <a16:creationId xmlns:a16="http://schemas.microsoft.com/office/drawing/2014/main" id="{E2DC5FB5-BA23-4690-8CD4-EF32AB7CDC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7008" y="5024118"/>
            <a:ext cx="13088721" cy="18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nl-NL" sz="617" b="1" dirty="0" smtClean="0">
                <a:solidFill>
                  <a:schemeClr val="accent3"/>
                </a:solidFill>
              </a:defRPr>
            </a:lvl1pPr>
            <a:lvl2pPr marL="88158" indent="0">
              <a:buNone/>
              <a:defRPr lang="nl-NL" dirty="0" smtClean="0"/>
            </a:lvl2pPr>
            <a:lvl3pPr>
              <a:defRPr lang="nl-NL" sz="555" dirty="0" smtClean="0"/>
            </a:lvl3pPr>
            <a:lvl4pPr>
              <a:defRPr lang="nl-NL" sz="555" dirty="0" smtClean="0"/>
            </a:lvl4pPr>
            <a:lvl5pPr>
              <a:defRPr lang="nl-BE" sz="555" dirty="0"/>
            </a:lvl5pPr>
          </a:lstStyle>
          <a:p>
            <a:pPr marL="0" lvl="0" defTabSz="141054"/>
            <a:r>
              <a:rPr lang="en-US"/>
              <a:t>Click to edit Master text styles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39828204-AB45-4CE7-B226-C9E75F4209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954" y="1971616"/>
            <a:ext cx="26108263" cy="2246894"/>
          </a:xfrm>
          <a:prstGeom prst="rect">
            <a:avLst/>
          </a:prstGeom>
          <a:solidFill>
            <a:schemeClr val="accent1"/>
          </a:solidFill>
        </p:spPr>
        <p:txBody>
          <a:bodyPr vert="horz" lIns="72000" tIns="72000" rIns="36000" bIns="0" rtlCol="0" anchor="t">
            <a:normAutofit/>
          </a:bodyPr>
          <a:lstStyle>
            <a:lvl1pPr>
              <a:defRPr lang="en-US" sz="432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211586" rtl="0" eaLnBrk="1" latinLnBrk="0" hangingPunct="1">
              <a:lnSpc>
                <a:spcPct val="100000"/>
              </a:lnSpc>
              <a:spcBef>
                <a:spcPts val="231"/>
              </a:spcBef>
              <a:buFont typeface="Arial" panose="020B0604020202020204" pitchFamily="34" charset="0"/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9" name="Tijdelijke aanduiding voor tekst 13">
            <a:extLst>
              <a:ext uri="{FF2B5EF4-FFF2-40B4-BE49-F238E27FC236}">
                <a16:creationId xmlns:a16="http://schemas.microsoft.com/office/drawing/2014/main" id="{B70B2A3F-36AA-4469-9E01-685E7E6DFB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2901" y="9853002"/>
            <a:ext cx="7743197" cy="29077997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555" b="0" i="0" u="none" strike="noStrike" kern="1200" cap="none" spc="0" normalizeH="0" baseline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-52893">
              <a:buFontTx/>
              <a:buBlip>
                <a:blip r:embed="rId2"/>
              </a:buBlip>
              <a:defRPr kumimoji="0" lang="en-US" sz="463" b="1" i="0" u="none" strike="noStrike" kern="1200" cap="none" spc="0" normalizeH="0" baseline="0" dirty="0">
                <a:ln>
                  <a:noFill/>
                </a:ln>
                <a:solidFill>
                  <a:srgbClr val="953683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66591" indent="-52893">
              <a:buFontTx/>
              <a:buBlip>
                <a:blip r:embed="rId2"/>
              </a:buBlip>
              <a:defRPr kumimoji="0" lang="en-US" sz="37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249886" indent="-52893">
              <a:buFontTx/>
              <a:buBlip>
                <a:blip r:embed="rId2"/>
              </a:buBlip>
              <a:defRPr kumimoji="0" lang="en-US" sz="324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>
              <a:defRPr sz="417">
                <a:solidFill>
                  <a:srgbClr val="6056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ijdelijke aanduiding voor tekst 13">
            <a:extLst>
              <a:ext uri="{FF2B5EF4-FFF2-40B4-BE49-F238E27FC236}">
                <a16:creationId xmlns:a16="http://schemas.microsoft.com/office/drawing/2014/main" id="{BF299406-A909-4C1A-9055-D792E043A5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54226" y="9853002"/>
            <a:ext cx="9208197" cy="29077997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555" b="0" i="0" u="none" strike="noStrike" kern="1200" cap="none" spc="0" normalizeH="0" baseline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-52893">
              <a:buFontTx/>
              <a:buBlip>
                <a:blip r:embed="rId2"/>
              </a:buBlip>
              <a:defRPr kumimoji="0" lang="en-US" sz="463" b="1" i="0" u="none" strike="noStrike" kern="1200" cap="none" spc="0" normalizeH="0" baseline="0" dirty="0">
                <a:ln>
                  <a:noFill/>
                </a:ln>
                <a:solidFill>
                  <a:srgbClr val="953683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66591" indent="-52893">
              <a:buFontTx/>
              <a:buBlip>
                <a:blip r:embed="rId2"/>
              </a:buBlip>
              <a:defRPr kumimoji="0" lang="en-US" sz="37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249886" indent="-52893">
              <a:buFontTx/>
              <a:buBlip>
                <a:blip r:embed="rId2"/>
              </a:buBlip>
              <a:defRPr kumimoji="0" lang="en-US" sz="324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>
              <a:defRPr sz="417">
                <a:solidFill>
                  <a:srgbClr val="6056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ijdelijke aanduiding voor tekst 13">
            <a:extLst>
              <a:ext uri="{FF2B5EF4-FFF2-40B4-BE49-F238E27FC236}">
                <a16:creationId xmlns:a16="http://schemas.microsoft.com/office/drawing/2014/main" id="{6C5BD5CB-4F04-4DFA-8CB6-1A60632E30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917447" y="9853002"/>
            <a:ext cx="7743197" cy="29077997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555" b="0" i="0" u="none" strike="noStrike" kern="1200" cap="none" spc="0" normalizeH="0" baseline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-52893">
              <a:buFontTx/>
              <a:buBlip>
                <a:blip r:embed="rId2"/>
              </a:buBlip>
              <a:defRPr kumimoji="0" lang="en-US" sz="463" b="1" i="0" u="none" strike="noStrike" kern="1200" cap="none" spc="0" normalizeH="0" baseline="0" dirty="0">
                <a:ln>
                  <a:noFill/>
                </a:ln>
                <a:solidFill>
                  <a:srgbClr val="953683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66591" indent="-52893">
              <a:buFontTx/>
              <a:buBlip>
                <a:blip r:embed="rId2"/>
              </a:buBlip>
              <a:defRPr kumimoji="0" lang="en-US" sz="37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249886" indent="-52893">
              <a:buFontTx/>
              <a:buBlip>
                <a:blip r:embed="rId2"/>
              </a:buBlip>
              <a:defRPr kumimoji="0" lang="en-US" sz="324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>
              <a:defRPr sz="417">
                <a:solidFill>
                  <a:srgbClr val="6056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1234006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18" userDrawn="1">
          <p15:clr>
            <a:srgbClr val="FBAE40"/>
          </p15:clr>
        </p15:guide>
        <p15:guide id="2" orient="horz" pos="57154" userDrawn="1">
          <p15:clr>
            <a:srgbClr val="FBAE40"/>
          </p15:clr>
        </p15:guide>
        <p15:guide id="3" pos="1204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0293530E-CAFB-463A-A30D-E34C3D044723}"/>
              </a:ext>
            </a:extLst>
          </p:cNvPr>
          <p:cNvSpPr/>
          <p:nvPr userDrawn="1"/>
        </p:nvSpPr>
        <p:spPr>
          <a:xfrm>
            <a:off x="845508" y="1899035"/>
            <a:ext cx="28579458" cy="382945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2B9833F4-491E-41E2-BB48-BF3B73504A6D}"/>
              </a:ext>
            </a:extLst>
          </p:cNvPr>
          <p:cNvSpPr/>
          <p:nvPr userDrawn="1"/>
        </p:nvSpPr>
        <p:spPr>
          <a:xfrm>
            <a:off x="4321146" y="-93772"/>
            <a:ext cx="9164304" cy="425737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1BC4DBAE-B834-4175-9E59-016BF2F6784F}"/>
              </a:ext>
            </a:extLst>
          </p:cNvPr>
          <p:cNvGrpSpPr/>
          <p:nvPr userDrawn="1"/>
        </p:nvGrpSpPr>
        <p:grpSpPr>
          <a:xfrm>
            <a:off x="6233360" y="3224212"/>
            <a:ext cx="5243284" cy="6366809"/>
            <a:chOff x="4454647" y="-211413"/>
            <a:chExt cx="3775308" cy="1837503"/>
          </a:xfrm>
          <a:solidFill>
            <a:schemeClr val="bg1"/>
          </a:solidFill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A8F537C2-21ED-4C00-B536-01D8EA47E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68130" y="-211413"/>
              <a:ext cx="3761825" cy="137529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4A3FC07-0E52-4597-BAA6-8FC9DAE7F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54647" y="1329459"/>
              <a:ext cx="3775308" cy="296631"/>
            </a:xfrm>
            <a:prstGeom prst="rect">
              <a:avLst/>
            </a:prstGeom>
          </p:spPr>
        </p:pic>
      </p:grpSp>
      <p:sp>
        <p:nvSpPr>
          <p:cNvPr id="11" name="Rechthoek 10">
            <a:extLst>
              <a:ext uri="{FF2B5EF4-FFF2-40B4-BE49-F238E27FC236}">
                <a16:creationId xmlns:a16="http://schemas.microsoft.com/office/drawing/2014/main" id="{1EEDBBD2-BA63-4809-A373-AD82B75B46DC}"/>
              </a:ext>
            </a:extLst>
          </p:cNvPr>
          <p:cNvSpPr/>
          <p:nvPr userDrawn="1"/>
        </p:nvSpPr>
        <p:spPr>
          <a:xfrm>
            <a:off x="1685466" y="12793651"/>
            <a:ext cx="6210280" cy="23501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D4CAD273-2DD7-493E-80E8-379EFE4E5676}"/>
              </a:ext>
            </a:extLst>
          </p:cNvPr>
          <p:cNvSpPr/>
          <p:nvPr userDrawn="1"/>
        </p:nvSpPr>
        <p:spPr>
          <a:xfrm>
            <a:off x="8485063" y="12793651"/>
            <a:ext cx="6210280" cy="23501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39877F2C-3DEF-41F2-976B-384B1537CA3C}"/>
              </a:ext>
            </a:extLst>
          </p:cNvPr>
          <p:cNvSpPr/>
          <p:nvPr userDrawn="1"/>
        </p:nvSpPr>
        <p:spPr>
          <a:xfrm>
            <a:off x="15284656" y="12793651"/>
            <a:ext cx="6210280" cy="23501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1F99CE6E-3189-4960-841D-DC33F281824F}"/>
              </a:ext>
            </a:extLst>
          </p:cNvPr>
          <p:cNvSpPr/>
          <p:nvPr userDrawn="1"/>
        </p:nvSpPr>
        <p:spPr>
          <a:xfrm>
            <a:off x="22084250" y="12793651"/>
            <a:ext cx="6210280" cy="23501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Graphic 18">
            <a:extLst>
              <a:ext uri="{FF2B5EF4-FFF2-40B4-BE49-F238E27FC236}">
                <a16:creationId xmlns:a16="http://schemas.microsoft.com/office/drawing/2014/main" id="{E9139008-D173-4B64-A570-4710212DA4CE}"/>
              </a:ext>
            </a:extLst>
          </p:cNvPr>
          <p:cNvSpPr/>
          <p:nvPr userDrawn="1"/>
        </p:nvSpPr>
        <p:spPr>
          <a:xfrm>
            <a:off x="26890506" y="11080962"/>
            <a:ext cx="1100251" cy="2951883"/>
          </a:xfrm>
          <a:custGeom>
            <a:avLst/>
            <a:gdLst>
              <a:gd name="connsiteX0" fmla="*/ 145239 w 442170"/>
              <a:gd name="connsiteY0" fmla="*/ 390503 h 475505"/>
              <a:gd name="connsiteX1" fmla="*/ 222303 w 442170"/>
              <a:gd name="connsiteY1" fmla="*/ 204105 h 475505"/>
              <a:gd name="connsiteX2" fmla="*/ 299367 w 442170"/>
              <a:gd name="connsiteY2" fmla="*/ 390503 h 475505"/>
              <a:gd name="connsiteX3" fmla="*/ 145239 w 442170"/>
              <a:gd name="connsiteY3" fmla="*/ 390503 h 475505"/>
              <a:gd name="connsiteX4" fmla="*/ 222935 w 442170"/>
              <a:gd name="connsiteY4" fmla="*/ 3125 h 475505"/>
              <a:gd name="connsiteX5" fmla="*/ 3113 w 442170"/>
              <a:gd name="connsiteY5" fmla="*/ 476094 h 475505"/>
              <a:gd name="connsiteX6" fmla="*/ 93442 w 442170"/>
              <a:gd name="connsiteY6" fmla="*/ 476094 h 475505"/>
              <a:gd name="connsiteX7" fmla="*/ 109866 w 442170"/>
              <a:gd name="connsiteY7" fmla="*/ 476094 h 475505"/>
              <a:gd name="connsiteX8" fmla="*/ 334741 w 442170"/>
              <a:gd name="connsiteY8" fmla="*/ 476094 h 475505"/>
              <a:gd name="connsiteX9" fmla="*/ 361903 w 442170"/>
              <a:gd name="connsiteY9" fmla="*/ 476094 h 475505"/>
              <a:gd name="connsiteX10" fmla="*/ 442757 w 442170"/>
              <a:gd name="connsiteY10" fmla="*/ 476094 h 475505"/>
              <a:gd name="connsiteX11" fmla="*/ 222935 w 442170"/>
              <a:gd name="connsiteY11" fmla="*/ 3125 h 475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2170" h="475505">
                <a:moveTo>
                  <a:pt x="145239" y="390503"/>
                </a:moveTo>
                <a:lnTo>
                  <a:pt x="222303" y="204105"/>
                </a:lnTo>
                <a:lnTo>
                  <a:pt x="299367" y="390503"/>
                </a:lnTo>
                <a:lnTo>
                  <a:pt x="145239" y="390503"/>
                </a:lnTo>
                <a:close/>
                <a:moveTo>
                  <a:pt x="222935" y="3125"/>
                </a:moveTo>
                <a:lnTo>
                  <a:pt x="3113" y="476094"/>
                </a:lnTo>
                <a:lnTo>
                  <a:pt x="93442" y="476094"/>
                </a:lnTo>
                <a:lnTo>
                  <a:pt x="109866" y="476094"/>
                </a:lnTo>
                <a:lnTo>
                  <a:pt x="334741" y="476094"/>
                </a:lnTo>
                <a:lnTo>
                  <a:pt x="361903" y="476094"/>
                </a:lnTo>
                <a:lnTo>
                  <a:pt x="442757" y="476094"/>
                </a:lnTo>
                <a:lnTo>
                  <a:pt x="222935" y="3125"/>
                </a:lnTo>
                <a:close/>
              </a:path>
            </a:pathLst>
          </a:custGeom>
          <a:solidFill>
            <a:schemeClr val="accent5"/>
          </a:solidFill>
          <a:ln w="6259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FBFE1B22-04AE-4D23-9943-05692B5D4B91}"/>
              </a:ext>
            </a:extLst>
          </p:cNvPr>
          <p:cNvCxnSpPr>
            <a:cxnSpLocks/>
          </p:cNvCxnSpPr>
          <p:nvPr userDrawn="1"/>
        </p:nvCxnSpPr>
        <p:spPr>
          <a:xfrm>
            <a:off x="13501278" y="37219571"/>
            <a:ext cx="1477421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jdelijke aanduiding voor tekst 30">
            <a:extLst>
              <a:ext uri="{FF2B5EF4-FFF2-40B4-BE49-F238E27FC236}">
                <a16:creationId xmlns:a16="http://schemas.microsoft.com/office/drawing/2014/main" id="{E9DB35A6-4979-48BE-B24D-D8FEA475A4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86957" y="25797071"/>
            <a:ext cx="6217005" cy="106255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32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ijdelijke aanduiding voor tekst 30">
            <a:extLst>
              <a:ext uri="{FF2B5EF4-FFF2-40B4-BE49-F238E27FC236}">
                <a16:creationId xmlns:a16="http://schemas.microsoft.com/office/drawing/2014/main" id="{4BEF5873-D9BA-4BA0-9A10-61960143C0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64323" y="25797071"/>
            <a:ext cx="6217005" cy="106255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32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ijdelijke aanduiding voor tekst 30">
            <a:extLst>
              <a:ext uri="{FF2B5EF4-FFF2-40B4-BE49-F238E27FC236}">
                <a16:creationId xmlns:a16="http://schemas.microsoft.com/office/drawing/2014/main" id="{16444016-36E0-4B61-AEF8-2EB6CEAD37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322050" y="25797071"/>
            <a:ext cx="6217005" cy="106255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32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ijdelijke aanduiding voor tekst 30">
            <a:extLst>
              <a:ext uri="{FF2B5EF4-FFF2-40B4-BE49-F238E27FC236}">
                <a16:creationId xmlns:a16="http://schemas.microsoft.com/office/drawing/2014/main" id="{22883ABB-E46A-4FD4-8C88-9E1B4440E5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072626" y="25797071"/>
            <a:ext cx="6217005" cy="106255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32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ijdelijke aanduiding voor afbeelding 37">
            <a:extLst>
              <a:ext uri="{FF2B5EF4-FFF2-40B4-BE49-F238E27FC236}">
                <a16:creationId xmlns:a16="http://schemas.microsoft.com/office/drawing/2014/main" id="{ADD3CCDA-FEB5-4F63-94FF-4B2B314F73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86956" y="12770224"/>
            <a:ext cx="6190726" cy="122195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39" name="Tijdelijke aanduiding voor afbeelding 37">
            <a:extLst>
              <a:ext uri="{FF2B5EF4-FFF2-40B4-BE49-F238E27FC236}">
                <a16:creationId xmlns:a16="http://schemas.microsoft.com/office/drawing/2014/main" id="{7CF2AA4C-AA34-4F0F-BE93-CF16A72A25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91106" y="12770224"/>
            <a:ext cx="6190726" cy="122195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40" name="Tijdelijke aanduiding voor afbeelding 37">
            <a:extLst>
              <a:ext uri="{FF2B5EF4-FFF2-40B4-BE49-F238E27FC236}">
                <a16:creationId xmlns:a16="http://schemas.microsoft.com/office/drawing/2014/main" id="{CF39CA4D-7225-4731-A26E-BDC8E3C818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5295262" y="12770224"/>
            <a:ext cx="6190726" cy="122195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41" name="Tijdelijke aanduiding voor afbeelding 37">
            <a:extLst>
              <a:ext uri="{FF2B5EF4-FFF2-40B4-BE49-F238E27FC236}">
                <a16:creationId xmlns:a16="http://schemas.microsoft.com/office/drawing/2014/main" id="{FF91F1F6-6577-48F6-A6C7-87BCCAEE196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2072631" y="12770224"/>
            <a:ext cx="6190726" cy="122195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98086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s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5">
            <a:extLst>
              <a:ext uri="{FF2B5EF4-FFF2-40B4-BE49-F238E27FC236}">
                <a16:creationId xmlns:a16="http://schemas.microsoft.com/office/drawing/2014/main" id="{1CF5E81F-587A-40DC-B3E9-7BF742A25A35}"/>
              </a:ext>
            </a:extLst>
          </p:cNvPr>
          <p:cNvSpPr/>
          <p:nvPr/>
        </p:nvSpPr>
        <p:spPr>
          <a:xfrm>
            <a:off x="3941469" y="16"/>
            <a:ext cx="9156020" cy="425487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057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234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Afbeelding 6">
            <a:extLst>
              <a:ext uri="{FF2B5EF4-FFF2-40B4-BE49-F238E27FC236}">
                <a16:creationId xmlns:a16="http://schemas.microsoft.com/office/drawing/2014/main" id="{E7791E3F-8AA4-4C33-9B0A-A31F67DC9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"/>
          <a:stretch>
            <a:fillRect/>
          </a:stretch>
        </p:blipFill>
        <p:spPr bwMode="auto">
          <a:xfrm>
            <a:off x="1481993" y="2025679"/>
            <a:ext cx="27306470" cy="38458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ep 8">
            <a:extLst>
              <a:ext uri="{FF2B5EF4-FFF2-40B4-BE49-F238E27FC236}">
                <a16:creationId xmlns:a16="http://schemas.microsoft.com/office/drawing/2014/main" id="{91A58F61-6B65-4220-BFED-77E51AE31D58}"/>
              </a:ext>
            </a:extLst>
          </p:cNvPr>
          <p:cNvGrpSpPr/>
          <p:nvPr/>
        </p:nvGrpSpPr>
        <p:grpSpPr>
          <a:xfrm>
            <a:off x="3939693" y="7336317"/>
            <a:ext cx="7311264" cy="8877912"/>
            <a:chOff x="4454647" y="-211413"/>
            <a:chExt cx="3775308" cy="1837503"/>
          </a:xfrm>
          <a:solidFill>
            <a:schemeClr val="bg1"/>
          </a:solidFill>
        </p:grpSpPr>
        <p:pic>
          <p:nvPicPr>
            <p:cNvPr id="6" name="Graphic 7">
              <a:extLst>
                <a:ext uri="{FF2B5EF4-FFF2-40B4-BE49-F238E27FC236}">
                  <a16:creationId xmlns:a16="http://schemas.microsoft.com/office/drawing/2014/main" id="{0FA4BC1F-159D-4946-B87F-94509799B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68130" y="-211413"/>
              <a:ext cx="3761825" cy="1375290"/>
            </a:xfrm>
            <a:prstGeom prst="rect">
              <a:avLst/>
            </a:prstGeom>
          </p:spPr>
        </p:pic>
        <p:pic>
          <p:nvPicPr>
            <p:cNvPr id="7" name="Graphic 8">
              <a:extLst>
                <a:ext uri="{FF2B5EF4-FFF2-40B4-BE49-F238E27FC236}">
                  <a16:creationId xmlns:a16="http://schemas.microsoft.com/office/drawing/2014/main" id="{17C5591C-3776-4530-9F62-9541C79C2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54647" y="1329459"/>
              <a:ext cx="3775308" cy="29663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0425" y="19343068"/>
            <a:ext cx="25358377" cy="21143296"/>
          </a:xfrm>
        </p:spPr>
        <p:txBody>
          <a:bodyPr lIns="72000" rtlCol="0" anchor="t">
            <a:normAutofit/>
          </a:bodyPr>
          <a:lstStyle>
            <a:lvl1pPr>
              <a:defRPr lang="en-US" sz="740" dirty="0">
                <a:solidFill>
                  <a:schemeClr val="bg1"/>
                </a:solidFill>
                <a:highlight>
                  <a:srgbClr val="000000"/>
                </a:highlight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8835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sslide_extra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5">
            <a:extLst>
              <a:ext uri="{FF2B5EF4-FFF2-40B4-BE49-F238E27FC236}">
                <a16:creationId xmlns:a16="http://schemas.microsoft.com/office/drawing/2014/main" id="{F5460803-766C-4C95-9D36-8D28C4250F45}"/>
              </a:ext>
            </a:extLst>
          </p:cNvPr>
          <p:cNvSpPr/>
          <p:nvPr/>
        </p:nvSpPr>
        <p:spPr>
          <a:xfrm>
            <a:off x="3941469" y="16"/>
            <a:ext cx="9156020" cy="425487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057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234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Afbeelding 6">
            <a:extLst>
              <a:ext uri="{FF2B5EF4-FFF2-40B4-BE49-F238E27FC236}">
                <a16:creationId xmlns:a16="http://schemas.microsoft.com/office/drawing/2014/main" id="{C4E3382B-9A8C-4013-8F9D-498B4198F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"/>
          <a:stretch>
            <a:fillRect/>
          </a:stretch>
        </p:blipFill>
        <p:spPr bwMode="auto">
          <a:xfrm>
            <a:off x="1481993" y="2025679"/>
            <a:ext cx="27306470" cy="38458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ep 8">
            <a:extLst>
              <a:ext uri="{FF2B5EF4-FFF2-40B4-BE49-F238E27FC236}">
                <a16:creationId xmlns:a16="http://schemas.microsoft.com/office/drawing/2014/main" id="{A143CF0B-DAF0-4731-A5D0-9CFD6153F215}"/>
              </a:ext>
            </a:extLst>
          </p:cNvPr>
          <p:cNvGrpSpPr/>
          <p:nvPr/>
        </p:nvGrpSpPr>
        <p:grpSpPr>
          <a:xfrm>
            <a:off x="3939693" y="7336317"/>
            <a:ext cx="7311264" cy="8877912"/>
            <a:chOff x="4454647" y="-211413"/>
            <a:chExt cx="3775308" cy="1837503"/>
          </a:xfrm>
          <a:solidFill>
            <a:schemeClr val="bg1"/>
          </a:solidFill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CB1418F-77C1-4DF4-9279-2A04E7A8C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68130" y="-211413"/>
              <a:ext cx="3761825" cy="1375290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C8662A5-395F-43E9-AF70-8409487FF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54647" y="1329459"/>
              <a:ext cx="3775308" cy="29663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8115" y="19343068"/>
            <a:ext cx="25040348" cy="21143296"/>
          </a:xfrm>
        </p:spPr>
        <p:txBody>
          <a:bodyPr lIns="72000" rtlCol="0" anchor="t">
            <a:normAutofit/>
          </a:bodyPr>
          <a:lstStyle>
            <a:lvl1pPr>
              <a:defRPr lang="en-US" sz="740" dirty="0">
                <a:solidFill>
                  <a:schemeClr val="bg1"/>
                </a:solidFill>
                <a:highlight>
                  <a:srgbClr val="000000"/>
                </a:highlight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87D8B8-FEDC-4D2A-B39E-C63050B29C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17922" y="30276780"/>
            <a:ext cx="15375198" cy="664732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00410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3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slide_witte achtergro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811954" y="1971616"/>
            <a:ext cx="26108263" cy="2246894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36000" rtlCol="0" anchor="t">
            <a:normAutofit/>
          </a:bodyPr>
          <a:lstStyle>
            <a:lvl1pPr>
              <a:defRPr lang="en-US" sz="432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0"/>
          </p:nvPr>
        </p:nvSpPr>
        <p:spPr>
          <a:xfrm>
            <a:off x="2632908" y="9853002"/>
            <a:ext cx="25556458" cy="29077997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555" b="0" i="0" u="none" strike="noStrike" kern="1200" cap="none" spc="0" normalizeH="0" baseline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-52893">
              <a:buFontTx/>
              <a:buBlip>
                <a:blip r:embed="rId2"/>
              </a:buBlip>
              <a:defRPr kumimoji="0" lang="en-US" sz="463" b="1" i="0" u="none" strike="noStrike" kern="1200" cap="none" spc="0" normalizeH="0" baseline="0" dirty="0">
                <a:ln>
                  <a:noFill/>
                </a:ln>
                <a:solidFill>
                  <a:srgbClr val="953683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66591" indent="-52893">
              <a:buFontTx/>
              <a:buBlip>
                <a:blip r:embed="rId2"/>
              </a:buBlip>
              <a:defRPr kumimoji="0" lang="en-US" sz="37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249886" indent="-52893">
              <a:buFontTx/>
              <a:buBlip>
                <a:blip r:embed="rId2"/>
              </a:buBlip>
              <a:defRPr kumimoji="0" lang="en-US" sz="324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>
              <a:defRPr sz="417">
                <a:solidFill>
                  <a:srgbClr val="6056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ijdelijke aanduiding voor tekst 41">
            <a:extLst>
              <a:ext uri="{FF2B5EF4-FFF2-40B4-BE49-F238E27FC236}">
                <a16:creationId xmlns:a16="http://schemas.microsoft.com/office/drawing/2014/main" id="{4963F78A-045D-4082-AD29-33D094F97A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7014" y="5024124"/>
            <a:ext cx="23035965" cy="18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nl-NL" sz="617" b="1" dirty="0" smtClean="0">
                <a:solidFill>
                  <a:schemeClr val="accent3"/>
                </a:solidFill>
              </a:defRPr>
            </a:lvl1pPr>
            <a:lvl2pPr marL="88158" indent="0">
              <a:buNone/>
              <a:defRPr lang="nl-NL" dirty="0" smtClean="0"/>
            </a:lvl2pPr>
            <a:lvl3pPr>
              <a:defRPr lang="nl-NL" sz="555" dirty="0" smtClean="0"/>
            </a:lvl3pPr>
            <a:lvl4pPr>
              <a:defRPr lang="nl-NL" sz="555" dirty="0" smtClean="0"/>
            </a:lvl4pPr>
            <a:lvl5pPr>
              <a:defRPr lang="nl-BE" sz="555" dirty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5217188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slide zonde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DCD44CF0-699E-49AC-9B40-C28BA81C1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54" y="1971616"/>
            <a:ext cx="26108263" cy="2246894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36000" rtlCol="0" anchor="t">
            <a:normAutofit/>
          </a:bodyPr>
          <a:lstStyle>
            <a:lvl1pPr>
              <a:defRPr lang="en-US" sz="432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ijdelijke aanduiding voor tekst 13">
            <a:extLst>
              <a:ext uri="{FF2B5EF4-FFF2-40B4-BE49-F238E27FC236}">
                <a16:creationId xmlns:a16="http://schemas.microsoft.com/office/drawing/2014/main" id="{67E07261-A3C4-4A83-807F-7023B1D20A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2908" y="5850842"/>
            <a:ext cx="25556458" cy="33080151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555" b="0" i="0" u="none" strike="noStrike" kern="1200" cap="none" spc="0" normalizeH="0" baseline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-52893">
              <a:buFontTx/>
              <a:buBlip>
                <a:blip r:embed="rId2"/>
              </a:buBlip>
              <a:defRPr kumimoji="0" lang="en-US" sz="463" b="1" i="0" u="none" strike="noStrike" kern="1200" cap="none" spc="0" normalizeH="0" baseline="0" dirty="0">
                <a:ln>
                  <a:noFill/>
                </a:ln>
                <a:solidFill>
                  <a:srgbClr val="953683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66591" indent="-52893">
              <a:buFontTx/>
              <a:buBlip>
                <a:blip r:embed="rId2"/>
              </a:buBlip>
              <a:defRPr kumimoji="0" lang="en-US" sz="37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249886" indent="-52893">
              <a:buFontTx/>
              <a:buBlip>
                <a:blip r:embed="rId2"/>
              </a:buBlip>
              <a:defRPr kumimoji="0" lang="en-US" sz="324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>
              <a:defRPr sz="417">
                <a:solidFill>
                  <a:srgbClr val="6056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467880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slide - Titel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inhoud 48">
            <a:extLst>
              <a:ext uri="{FF2B5EF4-FFF2-40B4-BE49-F238E27FC236}">
                <a16:creationId xmlns:a16="http://schemas.microsoft.com/office/drawing/2014/main" id="{B4BBD9B5-3811-4F61-9417-FF03407095F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9381504" y="9938223"/>
            <a:ext cx="10888953" cy="28844387"/>
          </a:xfrm>
          <a:prstGeom prst="rect">
            <a:avLst/>
          </a:prstGeom>
        </p:spPr>
        <p:txBody>
          <a:bodyPr/>
          <a:lstStyle>
            <a:lvl1pPr marL="0" marR="0" indent="0" algn="l" defTabSz="211586" rtl="0" eaLnBrk="1" fontAlgn="auto" latinLnBrk="0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 marL="58311" marR="0" indent="0" algn="l" defTabSz="211586" rtl="0" eaLnBrk="1" fontAlgn="auto" latinLnBrk="0" hangingPunct="1">
              <a:lnSpc>
                <a:spcPct val="100000"/>
              </a:lnSpc>
              <a:spcBef>
                <a:spcPts val="11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2pPr>
            <a:lvl3pPr marL="124952" marR="0" indent="0" algn="l" defTabSz="2115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3pPr>
            <a:lvl4pPr marL="166603" marR="0" indent="0" algn="l" defTabSz="211586" rtl="0" eaLnBrk="1" fontAlgn="auto" latinLnBrk="0" hangingPunct="1">
              <a:lnSpc>
                <a:spcPts val="301"/>
              </a:lnSpc>
              <a:spcBef>
                <a:spcPts val="11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A51E97A-C320-4879-B427-0856C8DAB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54" y="1971616"/>
            <a:ext cx="26108263" cy="2246894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36000" rtlCol="0" anchor="t">
            <a:normAutofit/>
          </a:bodyPr>
          <a:lstStyle>
            <a:lvl1pPr>
              <a:defRPr lang="en-US" sz="432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ijdelijke aanduiding voor tekst 41">
            <a:extLst>
              <a:ext uri="{FF2B5EF4-FFF2-40B4-BE49-F238E27FC236}">
                <a16:creationId xmlns:a16="http://schemas.microsoft.com/office/drawing/2014/main" id="{B2FAA865-2E27-4C35-8786-7AEFA34DA6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7014" y="5024124"/>
            <a:ext cx="23035965" cy="18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nl-NL" sz="617" b="1" dirty="0" smtClean="0">
                <a:solidFill>
                  <a:schemeClr val="accent3"/>
                </a:solidFill>
              </a:defRPr>
            </a:lvl1pPr>
            <a:lvl2pPr marL="88158" indent="0">
              <a:buNone/>
              <a:defRPr lang="nl-NL" dirty="0" smtClean="0"/>
            </a:lvl2pPr>
            <a:lvl3pPr>
              <a:defRPr lang="nl-NL" sz="555" dirty="0" smtClean="0"/>
            </a:lvl3pPr>
            <a:lvl4pPr>
              <a:defRPr lang="nl-NL" sz="555" dirty="0" smtClean="0"/>
            </a:lvl4pPr>
            <a:lvl5pPr>
              <a:defRPr lang="nl-BE" sz="555" dirty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3">
            <a:extLst>
              <a:ext uri="{FF2B5EF4-FFF2-40B4-BE49-F238E27FC236}">
                <a16:creationId xmlns:a16="http://schemas.microsoft.com/office/drawing/2014/main" id="{0F59A273-5CAC-4106-AA48-6141788FF7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32908" y="9853002"/>
            <a:ext cx="16167889" cy="2907799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kumimoji="0" lang="en-US" sz="555" b="0" i="0" u="none" strike="noStrike" kern="1200" cap="none" spc="0" normalizeH="0" baseline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-52893">
              <a:buFontTx/>
              <a:buBlip>
                <a:blip r:embed="rId2"/>
              </a:buBlip>
              <a:defRPr kumimoji="0" lang="en-US" sz="463" b="1" i="0" u="none" strike="noStrike" kern="1200" cap="none" spc="0" normalizeH="0" baseline="0" dirty="0">
                <a:ln>
                  <a:noFill/>
                </a:ln>
                <a:solidFill>
                  <a:srgbClr val="953683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66591" indent="-52893">
              <a:buFontTx/>
              <a:buBlip>
                <a:blip r:embed="rId2"/>
              </a:buBlip>
              <a:defRPr kumimoji="0" lang="en-US" sz="37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249886" indent="-52893">
              <a:buFontTx/>
              <a:buBlip>
                <a:blip r:embed="rId2"/>
              </a:buBlip>
              <a:defRPr kumimoji="0" lang="en-US" sz="324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>
              <a:defRPr sz="417">
                <a:solidFill>
                  <a:srgbClr val="6056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82161939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slide_witte achtergro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11954" y="1971616"/>
            <a:ext cx="26108263" cy="2246894"/>
          </a:xfrm>
          <a:prstGeom prst="rect">
            <a:avLst/>
          </a:prstGeom>
          <a:solidFill>
            <a:schemeClr val="accent1"/>
          </a:solidFill>
        </p:spPr>
        <p:txBody>
          <a:bodyPr vert="horz" lIns="72000" tIns="72000" rIns="36000" bIns="0" rtlCol="0" anchor="t">
            <a:normAutofit/>
          </a:bodyPr>
          <a:lstStyle>
            <a:lvl1pPr>
              <a:defRPr lang="en-US" sz="432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211586" rtl="0" eaLnBrk="1" latinLnBrk="0" hangingPunct="1">
              <a:lnSpc>
                <a:spcPct val="100000"/>
              </a:lnSpc>
              <a:spcBef>
                <a:spcPts val="231"/>
              </a:spcBef>
              <a:buFont typeface="Arial" panose="020B0604020202020204" pitchFamily="34" charset="0"/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0"/>
          </p:nvPr>
        </p:nvSpPr>
        <p:spPr>
          <a:xfrm>
            <a:off x="2632908" y="9853002"/>
            <a:ext cx="25556458" cy="29077997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555" b="0" i="0" u="none" strike="noStrike" kern="1200" cap="none" spc="0" normalizeH="0" baseline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-52893">
              <a:buFontTx/>
              <a:buBlip>
                <a:blip r:embed="rId2"/>
              </a:buBlip>
              <a:defRPr kumimoji="0" lang="en-US" sz="463" b="1" i="0" u="none" strike="noStrike" kern="1200" cap="none" spc="0" normalizeH="0" baseline="0" dirty="0">
                <a:ln>
                  <a:noFill/>
                </a:ln>
                <a:solidFill>
                  <a:srgbClr val="953683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66591" indent="-52893">
              <a:buFontTx/>
              <a:buBlip>
                <a:blip r:embed="rId2"/>
              </a:buBlip>
              <a:defRPr kumimoji="0" lang="en-US" sz="37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249886" indent="-52893">
              <a:buFontTx/>
              <a:buBlip>
                <a:blip r:embed="rId2"/>
              </a:buBlip>
              <a:defRPr kumimoji="0" lang="en-US" sz="324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>
              <a:defRPr sz="417">
                <a:solidFill>
                  <a:srgbClr val="6056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ijdelijke aanduiding voor tekst 41">
            <a:extLst>
              <a:ext uri="{FF2B5EF4-FFF2-40B4-BE49-F238E27FC236}">
                <a16:creationId xmlns:a16="http://schemas.microsoft.com/office/drawing/2014/main" id="{4963F78A-045D-4082-AD29-33D094F97A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7014" y="5024118"/>
            <a:ext cx="23035965" cy="18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nl-NL" sz="617" b="1" dirty="0" smtClean="0">
                <a:solidFill>
                  <a:schemeClr val="accent3"/>
                </a:solidFill>
              </a:defRPr>
            </a:lvl1pPr>
            <a:lvl2pPr marL="88158" indent="0">
              <a:buNone/>
              <a:defRPr lang="nl-NL" dirty="0" smtClean="0"/>
            </a:lvl2pPr>
            <a:lvl3pPr>
              <a:defRPr lang="nl-NL" sz="555" dirty="0" smtClean="0"/>
            </a:lvl3pPr>
            <a:lvl4pPr>
              <a:defRPr lang="nl-NL" sz="555" dirty="0" smtClean="0"/>
            </a:lvl4pPr>
            <a:lvl5pPr>
              <a:defRPr lang="nl-BE" sz="555" dirty="0"/>
            </a:lvl5pPr>
          </a:lstStyle>
          <a:p>
            <a:pPr marL="0" lvl="0" defTabSz="141054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668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slide - Titel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inhoud 48">
            <a:extLst>
              <a:ext uri="{FF2B5EF4-FFF2-40B4-BE49-F238E27FC236}">
                <a16:creationId xmlns:a16="http://schemas.microsoft.com/office/drawing/2014/main" id="{B4BBD9B5-3811-4F61-9417-FF03407095F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9381504" y="9938223"/>
            <a:ext cx="10888953" cy="28844387"/>
          </a:xfrm>
          <a:prstGeom prst="rect">
            <a:avLst/>
          </a:prstGeom>
        </p:spPr>
        <p:txBody>
          <a:bodyPr/>
          <a:lstStyle>
            <a:lvl1pPr marL="0" marR="0" indent="0" algn="l" defTabSz="211586" rtl="0" eaLnBrk="1" fontAlgn="auto" latinLnBrk="0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 marL="58311" marR="0" indent="0" algn="l" defTabSz="211586" rtl="0" eaLnBrk="1" fontAlgn="auto" latinLnBrk="0" hangingPunct="1">
              <a:lnSpc>
                <a:spcPct val="100000"/>
              </a:lnSpc>
              <a:spcBef>
                <a:spcPts val="11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2pPr>
            <a:lvl3pPr marL="124952" marR="0" indent="0" algn="l" defTabSz="2115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3pPr>
            <a:lvl4pPr marL="166603" marR="0" indent="0" algn="l" defTabSz="211586" rtl="0" eaLnBrk="1" fontAlgn="auto" latinLnBrk="0" hangingPunct="1">
              <a:lnSpc>
                <a:spcPts val="301"/>
              </a:lnSpc>
              <a:spcBef>
                <a:spcPts val="11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A51E97A-C320-4879-B427-0856C8DAB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54" y="1971616"/>
            <a:ext cx="26108263" cy="2246894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36000" rtlCol="0" anchor="t">
            <a:normAutofit/>
          </a:bodyPr>
          <a:lstStyle>
            <a:lvl1pPr>
              <a:defRPr lang="en-US" sz="432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ijdelijke aanduiding voor tekst 13">
            <a:extLst>
              <a:ext uri="{FF2B5EF4-FFF2-40B4-BE49-F238E27FC236}">
                <a16:creationId xmlns:a16="http://schemas.microsoft.com/office/drawing/2014/main" id="{0F59A273-5CAC-4106-AA48-6141788FF7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32908" y="9853002"/>
            <a:ext cx="16167889" cy="2907799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kumimoji="0" lang="en-US" sz="555" b="0" i="0" u="none" strike="noStrike" kern="1200" cap="none" spc="0" normalizeH="0" baseline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-52893">
              <a:buFontTx/>
              <a:buBlip>
                <a:blip r:embed="rId2"/>
              </a:buBlip>
              <a:defRPr kumimoji="0" lang="en-US" sz="463" b="1" i="0" u="none" strike="noStrike" kern="1200" cap="none" spc="0" normalizeH="0" baseline="0" dirty="0">
                <a:ln>
                  <a:noFill/>
                </a:ln>
                <a:solidFill>
                  <a:srgbClr val="953683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66591" indent="-52893">
              <a:buFontTx/>
              <a:buBlip>
                <a:blip r:embed="rId2"/>
              </a:buBlip>
              <a:defRPr kumimoji="0" lang="en-US" sz="37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249886" indent="-52893">
              <a:buFontTx/>
              <a:buBlip>
                <a:blip r:embed="rId2"/>
              </a:buBlip>
              <a:defRPr kumimoji="0" lang="en-US" sz="324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>
              <a:defRPr sz="417">
                <a:solidFill>
                  <a:srgbClr val="6056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53026288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fbeelding Groot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9"/>
          <p:cNvSpPr>
            <a:spLocks noGrp="1"/>
          </p:cNvSpPr>
          <p:nvPr>
            <p:ph type="pic" sz="quarter" idx="13"/>
          </p:nvPr>
        </p:nvSpPr>
        <p:spPr>
          <a:xfrm>
            <a:off x="16438544" y="786694"/>
            <a:ext cx="13411490" cy="4084758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41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nl-NL" noProof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1E01540B-9F9F-42E4-8BFE-8A0D0BA06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54" y="1971616"/>
            <a:ext cx="26108263" cy="2246894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36000" rtlCol="0" anchor="t">
            <a:normAutofit/>
          </a:bodyPr>
          <a:lstStyle>
            <a:lvl1pPr>
              <a:defRPr lang="en-US" sz="432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ijdelijke aanduiding voor tekst 13">
            <a:extLst>
              <a:ext uri="{FF2B5EF4-FFF2-40B4-BE49-F238E27FC236}">
                <a16:creationId xmlns:a16="http://schemas.microsoft.com/office/drawing/2014/main" id="{FC054A7F-C171-4E60-8F51-351B06A462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2907" y="7454541"/>
            <a:ext cx="12900862" cy="31476446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555" b="0" i="0" u="none" strike="noStrike" kern="1200" cap="none" spc="0" normalizeH="0" baseline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-52893">
              <a:buFontTx/>
              <a:buBlip>
                <a:blip r:embed="rId2"/>
              </a:buBlip>
              <a:defRPr kumimoji="0" lang="en-US" sz="463" b="1" i="0" u="none" strike="noStrike" kern="1200" cap="none" spc="0" normalizeH="0" baseline="0" dirty="0">
                <a:ln>
                  <a:noFill/>
                </a:ln>
                <a:solidFill>
                  <a:srgbClr val="953683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66591" indent="-52893">
              <a:buFontTx/>
              <a:buBlip>
                <a:blip r:embed="rId2"/>
              </a:buBlip>
              <a:defRPr kumimoji="0" lang="en-US" sz="37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249886" indent="-52893">
              <a:buFontTx/>
              <a:buBlip>
                <a:blip r:embed="rId2"/>
              </a:buBlip>
              <a:defRPr kumimoji="0" lang="en-US" sz="324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>
              <a:defRPr sz="417">
                <a:solidFill>
                  <a:srgbClr val="6056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63024189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fbeelding Gro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9"/>
          <p:cNvSpPr>
            <a:spLocks noGrp="1"/>
          </p:cNvSpPr>
          <p:nvPr>
            <p:ph type="pic" sz="quarter" idx="13"/>
          </p:nvPr>
        </p:nvSpPr>
        <p:spPr>
          <a:xfrm>
            <a:off x="16438544" y="786694"/>
            <a:ext cx="13411490" cy="4084758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41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nl-NL" noProof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EE39490-F290-477B-90CF-606255E40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54" y="1971616"/>
            <a:ext cx="26108263" cy="2246894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36000" rtlCol="0" anchor="t">
            <a:normAutofit/>
          </a:bodyPr>
          <a:lstStyle>
            <a:lvl1pPr>
              <a:defRPr lang="en-US" sz="432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7470677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fbeelding Groot + Tek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13">
            <a:extLst>
              <a:ext uri="{FF2B5EF4-FFF2-40B4-BE49-F238E27FC236}">
                <a16:creationId xmlns:a16="http://schemas.microsoft.com/office/drawing/2014/main" id="{48472D83-B16E-41CE-8F55-60D675D1AA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2907" y="7315998"/>
            <a:ext cx="12900862" cy="31614990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555" b="0" i="0" u="none" strike="noStrike" kern="1200" cap="none" spc="0" normalizeH="0" baseline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-52893">
              <a:buFontTx/>
              <a:buBlip>
                <a:blip r:embed="rId2"/>
              </a:buBlip>
              <a:defRPr kumimoji="0" lang="en-US" sz="463" b="1" i="0" u="none" strike="noStrike" kern="1200" cap="none" spc="0" normalizeH="0" baseline="0" dirty="0">
                <a:ln>
                  <a:noFill/>
                </a:ln>
                <a:solidFill>
                  <a:srgbClr val="953683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66591" indent="-52893">
              <a:buFontTx/>
              <a:buBlip>
                <a:blip r:embed="rId2"/>
              </a:buBlip>
              <a:defRPr kumimoji="0" lang="en-US" sz="37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249886" indent="-52893">
              <a:buFontTx/>
              <a:buBlip>
                <a:blip r:embed="rId2"/>
              </a:buBlip>
              <a:defRPr kumimoji="0" lang="en-US" sz="324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>
              <a:defRPr sz="417">
                <a:solidFill>
                  <a:srgbClr val="6056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/>
          </p:nvPr>
        </p:nvSpPr>
        <p:spPr>
          <a:xfrm>
            <a:off x="16438544" y="786694"/>
            <a:ext cx="13411490" cy="4084758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41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nl-NL" noProof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6950099A-33BB-4EE5-BF16-DF0C30957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54" y="1971616"/>
            <a:ext cx="26108263" cy="2246894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36000" rtlCol="0" anchor="t">
            <a:normAutofit/>
          </a:bodyPr>
          <a:lstStyle>
            <a:lvl1pPr>
              <a:defRPr lang="en-US" sz="432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2544724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ussen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4">
            <a:extLst>
              <a:ext uri="{FF2B5EF4-FFF2-40B4-BE49-F238E27FC236}">
                <a16:creationId xmlns:a16="http://schemas.microsoft.com/office/drawing/2014/main" id="{089A765F-F272-4FC4-BE54-E76FDA77D7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4285" y="4995048"/>
            <a:ext cx="20456386" cy="34023567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31AE4E51-CC65-41C4-8581-B7EF83FA45B5}"/>
              </a:ext>
            </a:extLst>
          </p:cNvPr>
          <p:cNvSpPr/>
          <p:nvPr userDrawn="1"/>
        </p:nvSpPr>
        <p:spPr>
          <a:xfrm rot="16200000">
            <a:off x="3076486" y="2241376"/>
            <a:ext cx="5699667" cy="813958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571049BC-35EC-448C-907D-E9E46F474D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86377" y="-20266091"/>
            <a:ext cx="24797558" cy="66529912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FE20AEAC-50F2-46A2-89B5-6ED948E8ECD2}"/>
              </a:ext>
            </a:extLst>
          </p:cNvPr>
          <p:cNvSpPr/>
          <p:nvPr userDrawn="1"/>
        </p:nvSpPr>
        <p:spPr>
          <a:xfrm>
            <a:off x="17499495" y="14277347"/>
            <a:ext cx="11536678" cy="128176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FD8C2371-3BB6-41B3-8292-257040922F7C}"/>
              </a:ext>
            </a:extLst>
          </p:cNvPr>
          <p:cNvCxnSpPr>
            <a:cxnSpLocks/>
          </p:cNvCxnSpPr>
          <p:nvPr userDrawn="1"/>
        </p:nvCxnSpPr>
        <p:spPr>
          <a:xfrm>
            <a:off x="18065500" y="24645875"/>
            <a:ext cx="3231586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2D0C77AB-247B-4580-9FB6-F6DFDD4B0CD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36087" y="25657917"/>
            <a:ext cx="1071270" cy="2874140"/>
          </a:xfrm>
          <a:prstGeom prst="rect">
            <a:avLst/>
          </a:prstGeom>
        </p:spPr>
      </p:pic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8436F21-4345-4E3B-898D-6615D0011DAA}"/>
              </a:ext>
            </a:extLst>
          </p:cNvPr>
          <p:cNvCxnSpPr>
            <a:cxnSpLocks/>
          </p:cNvCxnSpPr>
          <p:nvPr userDrawn="1"/>
        </p:nvCxnSpPr>
        <p:spPr>
          <a:xfrm>
            <a:off x="17499492" y="13386091"/>
            <a:ext cx="1152899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jdelijke aanduiding voor tekst 25">
            <a:extLst>
              <a:ext uri="{FF2B5EF4-FFF2-40B4-BE49-F238E27FC236}">
                <a16:creationId xmlns:a16="http://schemas.microsoft.com/office/drawing/2014/main" id="{3F1FD424-B2A4-44C7-ABEE-F6ADFBC768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857465" y="15504798"/>
            <a:ext cx="11908482" cy="220060"/>
          </a:xfrm>
          <a:prstGeom prst="rect">
            <a:avLst/>
          </a:prstGeom>
        </p:spPr>
        <p:txBody>
          <a:bodyPr wrap="square" lIns="72000">
            <a:spAutoFit/>
          </a:bodyPr>
          <a:lstStyle>
            <a:lvl1pPr marL="0" indent="0">
              <a:lnSpc>
                <a:spcPct val="150000"/>
              </a:lnSpc>
              <a:buNone/>
              <a:defRPr sz="617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105790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 marL="211580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 marL="317371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 marL="423161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20150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ussen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57">
            <a:extLst>
              <a:ext uri="{FF2B5EF4-FFF2-40B4-BE49-F238E27FC236}">
                <a16:creationId xmlns:a16="http://schemas.microsoft.com/office/drawing/2014/main" id="{C0E3724C-899C-44FA-9DFB-5C5CB5ACDB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300" y="6790251"/>
            <a:ext cx="21426275" cy="31453644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F106F6D3-2EFF-4B5D-B06F-B75F811E238C}"/>
              </a:ext>
            </a:extLst>
          </p:cNvPr>
          <p:cNvSpPr/>
          <p:nvPr userDrawn="1"/>
        </p:nvSpPr>
        <p:spPr>
          <a:xfrm>
            <a:off x="7153112" y="36923528"/>
            <a:ext cx="15167283" cy="35409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B53251D-1615-41A9-AB3C-2D46F5DDE2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377009" y="-10731243"/>
            <a:ext cx="17498169" cy="46946220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8E0611C4-0EBF-4D41-B9C0-8D3EC23897AB}"/>
              </a:ext>
            </a:extLst>
          </p:cNvPr>
          <p:cNvSpPr/>
          <p:nvPr userDrawn="1"/>
        </p:nvSpPr>
        <p:spPr>
          <a:xfrm>
            <a:off x="17017909" y="9860874"/>
            <a:ext cx="12348085" cy="114561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86B9730D-FC72-4C18-94AF-80C56F2883E0}"/>
              </a:ext>
            </a:extLst>
          </p:cNvPr>
          <p:cNvCxnSpPr>
            <a:cxnSpLocks/>
          </p:cNvCxnSpPr>
          <p:nvPr userDrawn="1"/>
        </p:nvCxnSpPr>
        <p:spPr>
          <a:xfrm>
            <a:off x="17815467" y="19426266"/>
            <a:ext cx="324767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hoek 10">
            <a:extLst>
              <a:ext uri="{FF2B5EF4-FFF2-40B4-BE49-F238E27FC236}">
                <a16:creationId xmlns:a16="http://schemas.microsoft.com/office/drawing/2014/main" id="{3EEB4F3D-B396-4523-83BC-D8016A2F6309}"/>
              </a:ext>
            </a:extLst>
          </p:cNvPr>
          <p:cNvSpPr/>
          <p:nvPr userDrawn="1"/>
        </p:nvSpPr>
        <p:spPr>
          <a:xfrm>
            <a:off x="585251" y="40464501"/>
            <a:ext cx="29685203" cy="2015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DCF63A8F-C2FD-46A5-85DC-BE79C9046C04}"/>
              </a:ext>
            </a:extLst>
          </p:cNvPr>
          <p:cNvCxnSpPr>
            <a:cxnSpLocks/>
          </p:cNvCxnSpPr>
          <p:nvPr userDrawn="1"/>
        </p:nvCxnSpPr>
        <p:spPr>
          <a:xfrm>
            <a:off x="21448577" y="8815597"/>
            <a:ext cx="789750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raphic 18">
            <a:extLst>
              <a:ext uri="{FF2B5EF4-FFF2-40B4-BE49-F238E27FC236}">
                <a16:creationId xmlns:a16="http://schemas.microsoft.com/office/drawing/2014/main" id="{D5BB56BD-69AA-4492-970E-6C9ED75EA7F2}"/>
              </a:ext>
            </a:extLst>
          </p:cNvPr>
          <p:cNvSpPr/>
          <p:nvPr userDrawn="1"/>
        </p:nvSpPr>
        <p:spPr>
          <a:xfrm>
            <a:off x="27280545" y="19628644"/>
            <a:ext cx="1076599" cy="2888435"/>
          </a:xfrm>
          <a:custGeom>
            <a:avLst/>
            <a:gdLst>
              <a:gd name="connsiteX0" fmla="*/ 145239 w 442170"/>
              <a:gd name="connsiteY0" fmla="*/ 390503 h 475505"/>
              <a:gd name="connsiteX1" fmla="*/ 222303 w 442170"/>
              <a:gd name="connsiteY1" fmla="*/ 204105 h 475505"/>
              <a:gd name="connsiteX2" fmla="*/ 299367 w 442170"/>
              <a:gd name="connsiteY2" fmla="*/ 390503 h 475505"/>
              <a:gd name="connsiteX3" fmla="*/ 145239 w 442170"/>
              <a:gd name="connsiteY3" fmla="*/ 390503 h 475505"/>
              <a:gd name="connsiteX4" fmla="*/ 222935 w 442170"/>
              <a:gd name="connsiteY4" fmla="*/ 3125 h 475505"/>
              <a:gd name="connsiteX5" fmla="*/ 3113 w 442170"/>
              <a:gd name="connsiteY5" fmla="*/ 476094 h 475505"/>
              <a:gd name="connsiteX6" fmla="*/ 93442 w 442170"/>
              <a:gd name="connsiteY6" fmla="*/ 476094 h 475505"/>
              <a:gd name="connsiteX7" fmla="*/ 109866 w 442170"/>
              <a:gd name="connsiteY7" fmla="*/ 476094 h 475505"/>
              <a:gd name="connsiteX8" fmla="*/ 334741 w 442170"/>
              <a:gd name="connsiteY8" fmla="*/ 476094 h 475505"/>
              <a:gd name="connsiteX9" fmla="*/ 361903 w 442170"/>
              <a:gd name="connsiteY9" fmla="*/ 476094 h 475505"/>
              <a:gd name="connsiteX10" fmla="*/ 442757 w 442170"/>
              <a:gd name="connsiteY10" fmla="*/ 476094 h 475505"/>
              <a:gd name="connsiteX11" fmla="*/ 222935 w 442170"/>
              <a:gd name="connsiteY11" fmla="*/ 3125 h 475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2170" h="475505">
                <a:moveTo>
                  <a:pt x="145239" y="390503"/>
                </a:moveTo>
                <a:lnTo>
                  <a:pt x="222303" y="204105"/>
                </a:lnTo>
                <a:lnTo>
                  <a:pt x="299367" y="390503"/>
                </a:lnTo>
                <a:lnTo>
                  <a:pt x="145239" y="390503"/>
                </a:lnTo>
                <a:close/>
                <a:moveTo>
                  <a:pt x="222935" y="3125"/>
                </a:moveTo>
                <a:lnTo>
                  <a:pt x="3113" y="476094"/>
                </a:lnTo>
                <a:lnTo>
                  <a:pt x="93442" y="476094"/>
                </a:lnTo>
                <a:lnTo>
                  <a:pt x="109866" y="476094"/>
                </a:lnTo>
                <a:lnTo>
                  <a:pt x="334741" y="476094"/>
                </a:lnTo>
                <a:lnTo>
                  <a:pt x="361903" y="476094"/>
                </a:lnTo>
                <a:lnTo>
                  <a:pt x="442757" y="476094"/>
                </a:lnTo>
                <a:lnTo>
                  <a:pt x="222935" y="3125"/>
                </a:lnTo>
                <a:close/>
              </a:path>
            </a:pathLst>
          </a:custGeom>
          <a:solidFill>
            <a:schemeClr val="accent5"/>
          </a:solidFill>
          <a:ln w="6259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22" name="Tijdelijke aanduiding voor tekst 25">
            <a:extLst>
              <a:ext uri="{FF2B5EF4-FFF2-40B4-BE49-F238E27FC236}">
                <a16:creationId xmlns:a16="http://schemas.microsoft.com/office/drawing/2014/main" id="{952DE38A-9139-4192-B01B-EB8D7FB6EE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49841" y="10899926"/>
            <a:ext cx="11908482" cy="220060"/>
          </a:xfrm>
          <a:prstGeom prst="rect">
            <a:avLst/>
          </a:prstGeom>
        </p:spPr>
        <p:txBody>
          <a:bodyPr wrap="square" lIns="72000">
            <a:spAutoFit/>
          </a:bodyPr>
          <a:lstStyle>
            <a:lvl1pPr marL="0" indent="0">
              <a:lnSpc>
                <a:spcPct val="150000"/>
              </a:lnSpc>
              <a:buNone/>
              <a:defRPr sz="617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105790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 marL="211580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 marL="317371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 marL="423161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1287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3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ussen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9A1F655C-B651-4FB9-B6E9-0CA2B8E1EEA5}"/>
              </a:ext>
            </a:extLst>
          </p:cNvPr>
          <p:cNvSpPr/>
          <p:nvPr userDrawn="1"/>
        </p:nvSpPr>
        <p:spPr>
          <a:xfrm>
            <a:off x="26589323" y="4668905"/>
            <a:ext cx="1781559" cy="343564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71572D8-CBE3-47CC-8DB1-96F0DB9D4C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0409" y="2235745"/>
            <a:ext cx="19333629" cy="3815853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81A6798-919B-4FDE-B5B0-B9BCCD48EA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678942" y="-9139573"/>
            <a:ext cx="18519596" cy="49686632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A906E216-C67F-4C44-92EC-35769A270FF3}"/>
              </a:ext>
            </a:extLst>
          </p:cNvPr>
          <p:cNvSpPr/>
          <p:nvPr userDrawn="1"/>
        </p:nvSpPr>
        <p:spPr>
          <a:xfrm>
            <a:off x="956528" y="10241952"/>
            <a:ext cx="13698809" cy="132428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CCBFB000-0AB5-43E8-88BA-4ECBDB5F3FF5}"/>
              </a:ext>
            </a:extLst>
          </p:cNvPr>
          <p:cNvCxnSpPr>
            <a:cxnSpLocks/>
          </p:cNvCxnSpPr>
          <p:nvPr userDrawn="1"/>
        </p:nvCxnSpPr>
        <p:spPr>
          <a:xfrm>
            <a:off x="2026251" y="20872268"/>
            <a:ext cx="329770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hoek 10">
            <a:extLst>
              <a:ext uri="{FF2B5EF4-FFF2-40B4-BE49-F238E27FC236}">
                <a16:creationId xmlns:a16="http://schemas.microsoft.com/office/drawing/2014/main" id="{DADE1866-F4F2-4CD5-94A1-AC3E419B79E0}"/>
              </a:ext>
            </a:extLst>
          </p:cNvPr>
          <p:cNvSpPr/>
          <p:nvPr userDrawn="1"/>
        </p:nvSpPr>
        <p:spPr>
          <a:xfrm>
            <a:off x="128385" y="40433465"/>
            <a:ext cx="30142560" cy="2046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883E079-348F-41CB-A60D-3D5CC5BA371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15534" y="28764452"/>
            <a:ext cx="1093189" cy="2932934"/>
          </a:xfrm>
          <a:prstGeom prst="rect">
            <a:avLst/>
          </a:prstGeom>
        </p:spPr>
      </p:pic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3F850175-0825-4793-9905-10491F78528A}"/>
              </a:ext>
            </a:extLst>
          </p:cNvPr>
          <p:cNvCxnSpPr>
            <a:cxnSpLocks/>
          </p:cNvCxnSpPr>
          <p:nvPr userDrawn="1"/>
        </p:nvCxnSpPr>
        <p:spPr>
          <a:xfrm>
            <a:off x="956519" y="9332467"/>
            <a:ext cx="6632153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jdelijke aanduiding voor tekst 25">
            <a:extLst>
              <a:ext uri="{FF2B5EF4-FFF2-40B4-BE49-F238E27FC236}">
                <a16:creationId xmlns:a16="http://schemas.microsoft.com/office/drawing/2014/main" id="{FD32EA8D-5048-4F18-8F34-BDC95B991B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23975" y="11913007"/>
            <a:ext cx="11908482" cy="220060"/>
          </a:xfrm>
          <a:prstGeom prst="rect">
            <a:avLst/>
          </a:prstGeom>
        </p:spPr>
        <p:txBody>
          <a:bodyPr wrap="square" lIns="72000">
            <a:spAutoFit/>
          </a:bodyPr>
          <a:lstStyle>
            <a:lvl1pPr marL="0" indent="0">
              <a:lnSpc>
                <a:spcPct val="150000"/>
              </a:lnSpc>
              <a:buNone/>
              <a:defRPr sz="617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105790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 marL="211580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 marL="317371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 marL="423161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1936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ussen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57">
            <a:extLst>
              <a:ext uri="{FF2B5EF4-FFF2-40B4-BE49-F238E27FC236}">
                <a16:creationId xmlns:a16="http://schemas.microsoft.com/office/drawing/2014/main" id="{8B3211AF-9348-4FBF-A453-DFE9FA5986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" y="7322465"/>
            <a:ext cx="20642733" cy="31453644"/>
          </a:xfrm>
          <a:prstGeom prst="rect">
            <a:avLst/>
          </a:prstGeom>
        </p:spPr>
      </p:pic>
      <p:sp>
        <p:nvSpPr>
          <p:cNvPr id="3" name="Rechthoek 5">
            <a:extLst>
              <a:ext uri="{FF2B5EF4-FFF2-40B4-BE49-F238E27FC236}">
                <a16:creationId xmlns:a16="http://schemas.microsoft.com/office/drawing/2014/main" id="{D35CFB6E-449B-450C-80DA-38C169D5C1EB}"/>
              </a:ext>
            </a:extLst>
          </p:cNvPr>
          <p:cNvSpPr/>
          <p:nvPr/>
        </p:nvSpPr>
        <p:spPr>
          <a:xfrm>
            <a:off x="7153758" y="36924095"/>
            <a:ext cx="15166761" cy="353999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057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41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phic 6">
            <a:extLst>
              <a:ext uri="{FF2B5EF4-FFF2-40B4-BE49-F238E27FC236}">
                <a16:creationId xmlns:a16="http://schemas.microsoft.com/office/drawing/2014/main" id="{CC64A20C-AB17-4E47-A9F1-4ADAFEAB0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77830" y="-10728148"/>
            <a:ext cx="17500106" cy="46944244"/>
          </a:xfrm>
          <a:prstGeom prst="rect">
            <a:avLst/>
          </a:prstGeom>
        </p:spPr>
      </p:pic>
      <p:sp>
        <p:nvSpPr>
          <p:cNvPr id="6" name="Rechthoek 8">
            <a:extLst>
              <a:ext uri="{FF2B5EF4-FFF2-40B4-BE49-F238E27FC236}">
                <a16:creationId xmlns:a16="http://schemas.microsoft.com/office/drawing/2014/main" id="{A7ACAC4A-9613-48F5-8B98-74A6A326550D}"/>
              </a:ext>
            </a:extLst>
          </p:cNvPr>
          <p:cNvSpPr/>
          <p:nvPr/>
        </p:nvSpPr>
        <p:spPr>
          <a:xfrm>
            <a:off x="17019253" y="9862832"/>
            <a:ext cx="12348608" cy="114558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057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41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Rechte verbindingslijn 9">
            <a:extLst>
              <a:ext uri="{FF2B5EF4-FFF2-40B4-BE49-F238E27FC236}">
                <a16:creationId xmlns:a16="http://schemas.microsoft.com/office/drawing/2014/main" id="{B2E39C18-FE75-40B0-BAC8-441F0A020A73}"/>
              </a:ext>
            </a:extLst>
          </p:cNvPr>
          <p:cNvCxnSpPr>
            <a:cxnSpLocks/>
          </p:cNvCxnSpPr>
          <p:nvPr/>
        </p:nvCxnSpPr>
        <p:spPr>
          <a:xfrm>
            <a:off x="17815424" y="19430626"/>
            <a:ext cx="3247766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hoek 10">
            <a:extLst>
              <a:ext uri="{FF2B5EF4-FFF2-40B4-BE49-F238E27FC236}">
                <a16:creationId xmlns:a16="http://schemas.microsoft.com/office/drawing/2014/main" id="{D76AF597-BA2F-47F9-88FB-B3D671DA8644}"/>
              </a:ext>
            </a:extLst>
          </p:cNvPr>
          <p:cNvSpPr/>
          <p:nvPr/>
        </p:nvSpPr>
        <p:spPr>
          <a:xfrm>
            <a:off x="583349" y="40464103"/>
            <a:ext cx="29687113" cy="2015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057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41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Rechte verbindingslijn 11">
            <a:extLst>
              <a:ext uri="{FF2B5EF4-FFF2-40B4-BE49-F238E27FC236}">
                <a16:creationId xmlns:a16="http://schemas.microsoft.com/office/drawing/2014/main" id="{E9882875-8BE9-4CC1-A646-560FFE568978}"/>
              </a:ext>
            </a:extLst>
          </p:cNvPr>
          <p:cNvCxnSpPr>
            <a:cxnSpLocks/>
          </p:cNvCxnSpPr>
          <p:nvPr/>
        </p:nvCxnSpPr>
        <p:spPr>
          <a:xfrm>
            <a:off x="21449460" y="8820484"/>
            <a:ext cx="7894751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8">
            <a:extLst>
              <a:ext uri="{FF2B5EF4-FFF2-40B4-BE49-F238E27FC236}">
                <a16:creationId xmlns:a16="http://schemas.microsoft.com/office/drawing/2014/main" id="{D3B3480D-7F2A-4648-8868-9756AD4B8F44}"/>
              </a:ext>
            </a:extLst>
          </p:cNvPr>
          <p:cNvSpPr/>
          <p:nvPr/>
        </p:nvSpPr>
        <p:spPr>
          <a:xfrm>
            <a:off x="27278888" y="19627303"/>
            <a:ext cx="1079958" cy="2890995"/>
          </a:xfrm>
          <a:custGeom>
            <a:avLst/>
            <a:gdLst>
              <a:gd name="connsiteX0" fmla="*/ 145239 w 442170"/>
              <a:gd name="connsiteY0" fmla="*/ 390503 h 475505"/>
              <a:gd name="connsiteX1" fmla="*/ 222303 w 442170"/>
              <a:gd name="connsiteY1" fmla="*/ 204105 h 475505"/>
              <a:gd name="connsiteX2" fmla="*/ 299367 w 442170"/>
              <a:gd name="connsiteY2" fmla="*/ 390503 h 475505"/>
              <a:gd name="connsiteX3" fmla="*/ 145239 w 442170"/>
              <a:gd name="connsiteY3" fmla="*/ 390503 h 475505"/>
              <a:gd name="connsiteX4" fmla="*/ 222935 w 442170"/>
              <a:gd name="connsiteY4" fmla="*/ 3125 h 475505"/>
              <a:gd name="connsiteX5" fmla="*/ 3113 w 442170"/>
              <a:gd name="connsiteY5" fmla="*/ 476094 h 475505"/>
              <a:gd name="connsiteX6" fmla="*/ 93442 w 442170"/>
              <a:gd name="connsiteY6" fmla="*/ 476094 h 475505"/>
              <a:gd name="connsiteX7" fmla="*/ 109866 w 442170"/>
              <a:gd name="connsiteY7" fmla="*/ 476094 h 475505"/>
              <a:gd name="connsiteX8" fmla="*/ 334741 w 442170"/>
              <a:gd name="connsiteY8" fmla="*/ 476094 h 475505"/>
              <a:gd name="connsiteX9" fmla="*/ 361903 w 442170"/>
              <a:gd name="connsiteY9" fmla="*/ 476094 h 475505"/>
              <a:gd name="connsiteX10" fmla="*/ 442757 w 442170"/>
              <a:gd name="connsiteY10" fmla="*/ 476094 h 475505"/>
              <a:gd name="connsiteX11" fmla="*/ 222935 w 442170"/>
              <a:gd name="connsiteY11" fmla="*/ 3125 h 475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2170" h="475505">
                <a:moveTo>
                  <a:pt x="145239" y="390503"/>
                </a:moveTo>
                <a:lnTo>
                  <a:pt x="222303" y="204105"/>
                </a:lnTo>
                <a:lnTo>
                  <a:pt x="299367" y="390503"/>
                </a:lnTo>
                <a:lnTo>
                  <a:pt x="145239" y="390503"/>
                </a:lnTo>
                <a:close/>
                <a:moveTo>
                  <a:pt x="222935" y="3125"/>
                </a:moveTo>
                <a:lnTo>
                  <a:pt x="3113" y="476094"/>
                </a:lnTo>
                <a:lnTo>
                  <a:pt x="93442" y="476094"/>
                </a:lnTo>
                <a:lnTo>
                  <a:pt x="109866" y="476094"/>
                </a:lnTo>
                <a:lnTo>
                  <a:pt x="334741" y="476094"/>
                </a:lnTo>
                <a:lnTo>
                  <a:pt x="361903" y="476094"/>
                </a:lnTo>
                <a:lnTo>
                  <a:pt x="442757" y="476094"/>
                </a:lnTo>
                <a:lnTo>
                  <a:pt x="222935" y="3125"/>
                </a:lnTo>
                <a:close/>
              </a:path>
            </a:pathLst>
          </a:custGeom>
          <a:solidFill>
            <a:schemeClr val="accent5"/>
          </a:solidFill>
          <a:ln w="6259" cap="flat">
            <a:noFill/>
            <a:prstDash val="solid"/>
            <a:miter/>
          </a:ln>
        </p:spPr>
        <p:txBody>
          <a:bodyPr anchor="ctr"/>
          <a:lstStyle/>
          <a:p>
            <a:pPr marL="0" marR="0" lvl="0" indent="0" algn="l" defTabSz="1057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41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Tijdelijke aanduiding voor tekst 25">
            <a:extLst>
              <a:ext uri="{FF2B5EF4-FFF2-40B4-BE49-F238E27FC236}">
                <a16:creationId xmlns:a16="http://schemas.microsoft.com/office/drawing/2014/main" id="{952DE38A-9139-4192-B01B-EB8D7FB6E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549841" y="10899932"/>
            <a:ext cx="11908482" cy="220060"/>
          </a:xfrm>
          <a:prstGeom prst="rect">
            <a:avLst/>
          </a:prstGeom>
        </p:spPr>
        <p:txBody>
          <a:bodyPr wrap="square" lIns="72000">
            <a:spAutoFit/>
          </a:bodyPr>
          <a:lstStyle>
            <a:lvl1pPr marL="0" indent="0">
              <a:lnSpc>
                <a:spcPct val="150000"/>
              </a:lnSpc>
              <a:buNone/>
              <a:defRPr sz="617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105790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 marL="211580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 marL="317371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 marL="423161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831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ussenslide met te kiezen afbeeld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5">
            <a:extLst>
              <a:ext uri="{FF2B5EF4-FFF2-40B4-BE49-F238E27FC236}">
                <a16:creationId xmlns:a16="http://schemas.microsoft.com/office/drawing/2014/main" id="{A2BF7B6D-8A3A-4132-A109-0D8F09A2240E}"/>
              </a:ext>
            </a:extLst>
          </p:cNvPr>
          <p:cNvSpPr/>
          <p:nvPr/>
        </p:nvSpPr>
        <p:spPr>
          <a:xfrm rot="16200000">
            <a:off x="3074335" y="2243431"/>
            <a:ext cx="5703321" cy="813912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057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41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phic 5">
            <a:extLst>
              <a:ext uri="{FF2B5EF4-FFF2-40B4-BE49-F238E27FC236}">
                <a16:creationId xmlns:a16="http://schemas.microsoft.com/office/drawing/2014/main" id="{C641EA43-48CD-445B-8FA0-12DD5D1A2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891" y="-20266456"/>
            <a:ext cx="24795752" cy="66532203"/>
          </a:xfrm>
          <a:prstGeom prst="rect">
            <a:avLst/>
          </a:prstGeom>
        </p:spPr>
      </p:pic>
      <p:sp>
        <p:nvSpPr>
          <p:cNvPr id="6" name="Rechthoek 7">
            <a:extLst>
              <a:ext uri="{FF2B5EF4-FFF2-40B4-BE49-F238E27FC236}">
                <a16:creationId xmlns:a16="http://schemas.microsoft.com/office/drawing/2014/main" id="{BC17390B-C0BF-433E-AAAA-DE11C468976F}"/>
              </a:ext>
            </a:extLst>
          </p:cNvPr>
          <p:cNvSpPr/>
          <p:nvPr/>
        </p:nvSpPr>
        <p:spPr>
          <a:xfrm>
            <a:off x="17500112" y="14277987"/>
            <a:ext cx="11536669" cy="128128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057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41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Rechte verbindingslijn 9">
            <a:extLst>
              <a:ext uri="{FF2B5EF4-FFF2-40B4-BE49-F238E27FC236}">
                <a16:creationId xmlns:a16="http://schemas.microsoft.com/office/drawing/2014/main" id="{0A94A307-AB2E-4CC0-82FF-4B66638D8280}"/>
              </a:ext>
            </a:extLst>
          </p:cNvPr>
          <p:cNvCxnSpPr>
            <a:cxnSpLocks/>
          </p:cNvCxnSpPr>
          <p:nvPr/>
        </p:nvCxnSpPr>
        <p:spPr>
          <a:xfrm>
            <a:off x="18063733" y="24642283"/>
            <a:ext cx="323200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8">
            <a:extLst>
              <a:ext uri="{FF2B5EF4-FFF2-40B4-BE49-F238E27FC236}">
                <a16:creationId xmlns:a16="http://schemas.microsoft.com/office/drawing/2014/main" id="{D50C4DE3-DEA2-4269-8D57-4EE611915D0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37327" y="25655133"/>
            <a:ext cx="1068138" cy="2881158"/>
          </a:xfrm>
          <a:prstGeom prst="rect">
            <a:avLst/>
          </a:prstGeom>
        </p:spPr>
      </p:pic>
      <p:cxnSp>
        <p:nvCxnSpPr>
          <p:cNvPr id="9" name="Rechte verbindingslijn 12">
            <a:extLst>
              <a:ext uri="{FF2B5EF4-FFF2-40B4-BE49-F238E27FC236}">
                <a16:creationId xmlns:a16="http://schemas.microsoft.com/office/drawing/2014/main" id="{10EECEA1-3CC4-4BFF-80C3-990D957F639E}"/>
              </a:ext>
            </a:extLst>
          </p:cNvPr>
          <p:cNvCxnSpPr>
            <a:cxnSpLocks/>
          </p:cNvCxnSpPr>
          <p:nvPr/>
        </p:nvCxnSpPr>
        <p:spPr>
          <a:xfrm>
            <a:off x="17500100" y="13383142"/>
            <a:ext cx="1152878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jdelijke aanduiding voor afbeelding 2">
            <a:extLst>
              <a:ext uri="{FF2B5EF4-FFF2-40B4-BE49-F238E27FC236}">
                <a16:creationId xmlns:a16="http://schemas.microsoft.com/office/drawing/2014/main" id="{D4F02F8C-2F60-4CC3-9DDF-37D7D94C7C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3631" y="7001336"/>
            <a:ext cx="16464170" cy="33249712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nl-BE" noProof="0"/>
          </a:p>
        </p:txBody>
      </p:sp>
      <p:sp>
        <p:nvSpPr>
          <p:cNvPr id="20" name="Tijdelijke aanduiding voor tekst 25">
            <a:extLst>
              <a:ext uri="{FF2B5EF4-FFF2-40B4-BE49-F238E27FC236}">
                <a16:creationId xmlns:a16="http://schemas.microsoft.com/office/drawing/2014/main" id="{3F1FD424-B2A4-44C7-ABEE-F6ADFBC768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857465" y="15504804"/>
            <a:ext cx="11908482" cy="220060"/>
          </a:xfrm>
          <a:prstGeom prst="rect">
            <a:avLst/>
          </a:prstGeom>
        </p:spPr>
        <p:txBody>
          <a:bodyPr wrap="square" lIns="72000">
            <a:spAutoFit/>
          </a:bodyPr>
          <a:lstStyle>
            <a:lvl1pPr marL="0" indent="0">
              <a:lnSpc>
                <a:spcPct val="150000"/>
              </a:lnSpc>
              <a:buNone/>
              <a:defRPr sz="617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105790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 marL="211580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 marL="317371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 marL="423161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021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ussenslide met te kiezen afbeeld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5">
            <a:extLst>
              <a:ext uri="{FF2B5EF4-FFF2-40B4-BE49-F238E27FC236}">
                <a16:creationId xmlns:a16="http://schemas.microsoft.com/office/drawing/2014/main" id="{1A3ED0B1-8AD6-4FB1-9F5E-1805C4C3F80D}"/>
              </a:ext>
            </a:extLst>
          </p:cNvPr>
          <p:cNvSpPr/>
          <p:nvPr/>
        </p:nvSpPr>
        <p:spPr>
          <a:xfrm>
            <a:off x="7153758" y="36924095"/>
            <a:ext cx="15166761" cy="353999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057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41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phic 5">
            <a:extLst>
              <a:ext uri="{FF2B5EF4-FFF2-40B4-BE49-F238E27FC236}">
                <a16:creationId xmlns:a16="http://schemas.microsoft.com/office/drawing/2014/main" id="{19583125-6C19-477E-97A8-DE2D9B9C2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77830" y="-10728148"/>
            <a:ext cx="17500106" cy="46944244"/>
          </a:xfrm>
          <a:prstGeom prst="rect">
            <a:avLst/>
          </a:prstGeom>
        </p:spPr>
      </p:pic>
      <p:sp>
        <p:nvSpPr>
          <p:cNvPr id="6" name="Rechthoek 8">
            <a:extLst>
              <a:ext uri="{FF2B5EF4-FFF2-40B4-BE49-F238E27FC236}">
                <a16:creationId xmlns:a16="http://schemas.microsoft.com/office/drawing/2014/main" id="{12B16DBB-0390-4323-9946-48F845F0F8A2}"/>
              </a:ext>
            </a:extLst>
          </p:cNvPr>
          <p:cNvSpPr/>
          <p:nvPr/>
        </p:nvSpPr>
        <p:spPr>
          <a:xfrm>
            <a:off x="17019253" y="9862832"/>
            <a:ext cx="12348608" cy="114558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057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41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Rechte verbindingslijn 9">
            <a:extLst>
              <a:ext uri="{FF2B5EF4-FFF2-40B4-BE49-F238E27FC236}">
                <a16:creationId xmlns:a16="http://schemas.microsoft.com/office/drawing/2014/main" id="{91242F9A-2314-4C6E-AC6B-97E4731CF4B7}"/>
              </a:ext>
            </a:extLst>
          </p:cNvPr>
          <p:cNvCxnSpPr>
            <a:cxnSpLocks/>
          </p:cNvCxnSpPr>
          <p:nvPr/>
        </p:nvCxnSpPr>
        <p:spPr>
          <a:xfrm>
            <a:off x="17815424" y="19430626"/>
            <a:ext cx="3247766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hoek 10">
            <a:extLst>
              <a:ext uri="{FF2B5EF4-FFF2-40B4-BE49-F238E27FC236}">
                <a16:creationId xmlns:a16="http://schemas.microsoft.com/office/drawing/2014/main" id="{58FEB6CA-3818-4AF4-9BF2-57B428EA2066}"/>
              </a:ext>
            </a:extLst>
          </p:cNvPr>
          <p:cNvSpPr/>
          <p:nvPr/>
        </p:nvSpPr>
        <p:spPr>
          <a:xfrm>
            <a:off x="583349" y="40464103"/>
            <a:ext cx="29687113" cy="2015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057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41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Rechte verbindingslijn 11">
            <a:extLst>
              <a:ext uri="{FF2B5EF4-FFF2-40B4-BE49-F238E27FC236}">
                <a16:creationId xmlns:a16="http://schemas.microsoft.com/office/drawing/2014/main" id="{FCE9BE5E-E3C7-481C-A63F-39F88AD60572}"/>
              </a:ext>
            </a:extLst>
          </p:cNvPr>
          <p:cNvCxnSpPr>
            <a:cxnSpLocks/>
          </p:cNvCxnSpPr>
          <p:nvPr/>
        </p:nvCxnSpPr>
        <p:spPr>
          <a:xfrm>
            <a:off x="21449460" y="8820484"/>
            <a:ext cx="7894751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8">
            <a:extLst>
              <a:ext uri="{FF2B5EF4-FFF2-40B4-BE49-F238E27FC236}">
                <a16:creationId xmlns:a16="http://schemas.microsoft.com/office/drawing/2014/main" id="{6699B9E1-6A65-4DAF-94F4-113DC8A53B12}"/>
              </a:ext>
            </a:extLst>
          </p:cNvPr>
          <p:cNvSpPr/>
          <p:nvPr/>
        </p:nvSpPr>
        <p:spPr>
          <a:xfrm>
            <a:off x="27278888" y="19627303"/>
            <a:ext cx="1079958" cy="2890995"/>
          </a:xfrm>
          <a:custGeom>
            <a:avLst/>
            <a:gdLst>
              <a:gd name="connsiteX0" fmla="*/ 145239 w 442170"/>
              <a:gd name="connsiteY0" fmla="*/ 390503 h 475505"/>
              <a:gd name="connsiteX1" fmla="*/ 222303 w 442170"/>
              <a:gd name="connsiteY1" fmla="*/ 204105 h 475505"/>
              <a:gd name="connsiteX2" fmla="*/ 299367 w 442170"/>
              <a:gd name="connsiteY2" fmla="*/ 390503 h 475505"/>
              <a:gd name="connsiteX3" fmla="*/ 145239 w 442170"/>
              <a:gd name="connsiteY3" fmla="*/ 390503 h 475505"/>
              <a:gd name="connsiteX4" fmla="*/ 222935 w 442170"/>
              <a:gd name="connsiteY4" fmla="*/ 3125 h 475505"/>
              <a:gd name="connsiteX5" fmla="*/ 3113 w 442170"/>
              <a:gd name="connsiteY5" fmla="*/ 476094 h 475505"/>
              <a:gd name="connsiteX6" fmla="*/ 93442 w 442170"/>
              <a:gd name="connsiteY6" fmla="*/ 476094 h 475505"/>
              <a:gd name="connsiteX7" fmla="*/ 109866 w 442170"/>
              <a:gd name="connsiteY7" fmla="*/ 476094 h 475505"/>
              <a:gd name="connsiteX8" fmla="*/ 334741 w 442170"/>
              <a:gd name="connsiteY8" fmla="*/ 476094 h 475505"/>
              <a:gd name="connsiteX9" fmla="*/ 361903 w 442170"/>
              <a:gd name="connsiteY9" fmla="*/ 476094 h 475505"/>
              <a:gd name="connsiteX10" fmla="*/ 442757 w 442170"/>
              <a:gd name="connsiteY10" fmla="*/ 476094 h 475505"/>
              <a:gd name="connsiteX11" fmla="*/ 222935 w 442170"/>
              <a:gd name="connsiteY11" fmla="*/ 3125 h 475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2170" h="475505">
                <a:moveTo>
                  <a:pt x="145239" y="390503"/>
                </a:moveTo>
                <a:lnTo>
                  <a:pt x="222303" y="204105"/>
                </a:lnTo>
                <a:lnTo>
                  <a:pt x="299367" y="390503"/>
                </a:lnTo>
                <a:lnTo>
                  <a:pt x="145239" y="390503"/>
                </a:lnTo>
                <a:close/>
                <a:moveTo>
                  <a:pt x="222935" y="3125"/>
                </a:moveTo>
                <a:lnTo>
                  <a:pt x="3113" y="476094"/>
                </a:lnTo>
                <a:lnTo>
                  <a:pt x="93442" y="476094"/>
                </a:lnTo>
                <a:lnTo>
                  <a:pt x="109866" y="476094"/>
                </a:lnTo>
                <a:lnTo>
                  <a:pt x="334741" y="476094"/>
                </a:lnTo>
                <a:lnTo>
                  <a:pt x="361903" y="476094"/>
                </a:lnTo>
                <a:lnTo>
                  <a:pt x="442757" y="476094"/>
                </a:lnTo>
                <a:lnTo>
                  <a:pt x="222935" y="3125"/>
                </a:lnTo>
                <a:close/>
              </a:path>
            </a:pathLst>
          </a:custGeom>
          <a:solidFill>
            <a:schemeClr val="accent5"/>
          </a:solidFill>
          <a:ln w="6259" cap="flat">
            <a:noFill/>
            <a:prstDash val="solid"/>
            <a:miter/>
          </a:ln>
        </p:spPr>
        <p:txBody>
          <a:bodyPr anchor="ctr"/>
          <a:lstStyle/>
          <a:p>
            <a:pPr marL="0" marR="0" lvl="0" indent="0" algn="l" defTabSz="1057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41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D7AD4603-B44A-43EA-A0A9-122791F3DD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39700" y="4883088"/>
            <a:ext cx="15578205" cy="33249712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nl-BE" noProof="0"/>
          </a:p>
        </p:txBody>
      </p:sp>
      <p:sp>
        <p:nvSpPr>
          <p:cNvPr id="22" name="Tijdelijke aanduiding voor tekst 25">
            <a:extLst>
              <a:ext uri="{FF2B5EF4-FFF2-40B4-BE49-F238E27FC236}">
                <a16:creationId xmlns:a16="http://schemas.microsoft.com/office/drawing/2014/main" id="{952DE38A-9139-4192-B01B-EB8D7FB6E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549841" y="10899932"/>
            <a:ext cx="11908482" cy="220060"/>
          </a:xfrm>
          <a:prstGeom prst="rect">
            <a:avLst/>
          </a:prstGeom>
        </p:spPr>
        <p:txBody>
          <a:bodyPr wrap="square" lIns="72000">
            <a:spAutoFit/>
          </a:bodyPr>
          <a:lstStyle>
            <a:lvl1pPr marL="0" indent="0">
              <a:lnSpc>
                <a:spcPct val="150000"/>
              </a:lnSpc>
              <a:buNone/>
              <a:defRPr sz="617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105790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 marL="211580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 marL="317371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 marL="423161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412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slide zonde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DCD44CF0-699E-49AC-9B40-C28BA81C13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954" y="1971616"/>
            <a:ext cx="26108263" cy="2246894"/>
          </a:xfrm>
          <a:prstGeom prst="rect">
            <a:avLst/>
          </a:prstGeom>
          <a:solidFill>
            <a:schemeClr val="accent1"/>
          </a:solidFill>
        </p:spPr>
        <p:txBody>
          <a:bodyPr vert="horz" lIns="72000" tIns="72000" rIns="36000" bIns="0" rtlCol="0" anchor="t">
            <a:normAutofit/>
          </a:bodyPr>
          <a:lstStyle>
            <a:lvl1pPr>
              <a:defRPr lang="en-US" sz="432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211586" rtl="0" eaLnBrk="1" latinLnBrk="0" hangingPunct="1">
              <a:lnSpc>
                <a:spcPct val="100000"/>
              </a:lnSpc>
              <a:spcBef>
                <a:spcPts val="231"/>
              </a:spcBef>
              <a:buFont typeface="Arial" panose="020B0604020202020204" pitchFamily="34" charset="0"/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5" name="Tijdelijke aanduiding voor tekst 13">
            <a:extLst>
              <a:ext uri="{FF2B5EF4-FFF2-40B4-BE49-F238E27FC236}">
                <a16:creationId xmlns:a16="http://schemas.microsoft.com/office/drawing/2014/main" id="{67E07261-A3C4-4A83-807F-7023B1D20A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2908" y="5850842"/>
            <a:ext cx="25556458" cy="33080151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555" b="0" i="0" u="none" strike="noStrike" kern="1200" cap="none" spc="0" normalizeH="0" baseline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-52893">
              <a:buFontTx/>
              <a:buBlip>
                <a:blip r:embed="rId2"/>
              </a:buBlip>
              <a:defRPr kumimoji="0" lang="en-US" sz="463" b="1" i="0" u="none" strike="noStrike" kern="1200" cap="none" spc="0" normalizeH="0" baseline="0" dirty="0">
                <a:ln>
                  <a:noFill/>
                </a:ln>
                <a:solidFill>
                  <a:srgbClr val="953683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66591" indent="-52893">
              <a:buFontTx/>
              <a:buBlip>
                <a:blip r:embed="rId2"/>
              </a:buBlip>
              <a:defRPr kumimoji="0" lang="en-US" sz="37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249886" indent="-52893">
              <a:buFontTx/>
              <a:buBlip>
                <a:blip r:embed="rId2"/>
              </a:buBlip>
              <a:defRPr kumimoji="0" lang="en-US" sz="324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>
              <a:defRPr sz="417">
                <a:solidFill>
                  <a:srgbClr val="6056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457453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18" userDrawn="1">
          <p15:clr>
            <a:srgbClr val="FBAE40"/>
          </p15:clr>
        </p15:guide>
        <p15:guide id="2" orient="horz" pos="57154" userDrawn="1">
          <p15:clr>
            <a:srgbClr val="FBAE40"/>
          </p15:clr>
        </p15:guide>
        <p15:guide id="3" pos="1204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ussenslide met te kiezen afbeeldin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5">
            <a:extLst>
              <a:ext uri="{FF2B5EF4-FFF2-40B4-BE49-F238E27FC236}">
                <a16:creationId xmlns:a16="http://schemas.microsoft.com/office/drawing/2014/main" id="{85956F75-2B0B-42A7-ADF7-626B7C9ABC1A}"/>
              </a:ext>
            </a:extLst>
          </p:cNvPr>
          <p:cNvSpPr/>
          <p:nvPr/>
        </p:nvSpPr>
        <p:spPr>
          <a:xfrm>
            <a:off x="26589122" y="4670844"/>
            <a:ext cx="1781544" cy="343575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057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41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phic 5">
            <a:extLst>
              <a:ext uri="{FF2B5EF4-FFF2-40B4-BE49-F238E27FC236}">
                <a16:creationId xmlns:a16="http://schemas.microsoft.com/office/drawing/2014/main" id="{A2CD4DCC-FF43-4BD5-8BE0-92A737E8B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79063" y="-9233483"/>
            <a:ext cx="18520944" cy="49687734"/>
          </a:xfrm>
          <a:prstGeom prst="rect">
            <a:avLst/>
          </a:prstGeom>
        </p:spPr>
      </p:pic>
      <p:sp>
        <p:nvSpPr>
          <p:cNvPr id="6" name="Rechthoek 10">
            <a:extLst>
              <a:ext uri="{FF2B5EF4-FFF2-40B4-BE49-F238E27FC236}">
                <a16:creationId xmlns:a16="http://schemas.microsoft.com/office/drawing/2014/main" id="{95BFD6E4-20D0-4B67-951B-4898AAEF2298}"/>
              </a:ext>
            </a:extLst>
          </p:cNvPr>
          <p:cNvSpPr/>
          <p:nvPr/>
        </p:nvSpPr>
        <p:spPr>
          <a:xfrm>
            <a:off x="130074" y="40434584"/>
            <a:ext cx="30140381" cy="2045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057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41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hthoek 8">
            <a:extLst>
              <a:ext uri="{FF2B5EF4-FFF2-40B4-BE49-F238E27FC236}">
                <a16:creationId xmlns:a16="http://schemas.microsoft.com/office/drawing/2014/main" id="{11BFB54D-560A-41A5-9080-FA1D8791F822}"/>
              </a:ext>
            </a:extLst>
          </p:cNvPr>
          <p:cNvSpPr/>
          <p:nvPr/>
        </p:nvSpPr>
        <p:spPr>
          <a:xfrm>
            <a:off x="957780" y="10246335"/>
            <a:ext cx="13696587" cy="13235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057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41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Rechte verbindingslijn 9">
            <a:extLst>
              <a:ext uri="{FF2B5EF4-FFF2-40B4-BE49-F238E27FC236}">
                <a16:creationId xmlns:a16="http://schemas.microsoft.com/office/drawing/2014/main" id="{71AC4176-CF28-4856-A0CA-7DFE3E34FF79}"/>
              </a:ext>
            </a:extLst>
          </p:cNvPr>
          <p:cNvCxnSpPr>
            <a:cxnSpLocks/>
          </p:cNvCxnSpPr>
          <p:nvPr/>
        </p:nvCxnSpPr>
        <p:spPr>
          <a:xfrm>
            <a:off x="2025920" y="20876127"/>
            <a:ext cx="3299005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12">
            <a:extLst>
              <a:ext uri="{FF2B5EF4-FFF2-40B4-BE49-F238E27FC236}">
                <a16:creationId xmlns:a16="http://schemas.microsoft.com/office/drawing/2014/main" id="{862CD9B0-E721-4FEB-9762-D792AA6BD22C}"/>
              </a:ext>
            </a:extLst>
          </p:cNvPr>
          <p:cNvCxnSpPr>
            <a:cxnSpLocks/>
          </p:cNvCxnSpPr>
          <p:nvPr/>
        </p:nvCxnSpPr>
        <p:spPr>
          <a:xfrm>
            <a:off x="957785" y="9331818"/>
            <a:ext cx="662954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10">
            <a:extLst>
              <a:ext uri="{FF2B5EF4-FFF2-40B4-BE49-F238E27FC236}">
                <a16:creationId xmlns:a16="http://schemas.microsoft.com/office/drawing/2014/main" id="{1B0EA17E-7736-42E5-824A-5ED02A5858C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26872" y="21947965"/>
            <a:ext cx="1091790" cy="2930327"/>
          </a:xfrm>
          <a:prstGeom prst="rect">
            <a:avLst/>
          </a:prstGeom>
        </p:spPr>
      </p:pic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FEE44680-2AD3-4C61-89B0-6A517139EEF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581502" y="2212267"/>
            <a:ext cx="12292755" cy="3812639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nl-BE" noProof="0"/>
          </a:p>
        </p:txBody>
      </p:sp>
      <p:sp>
        <p:nvSpPr>
          <p:cNvPr id="22" name="Tijdelijke aanduiding voor tekst 25">
            <a:extLst>
              <a:ext uri="{FF2B5EF4-FFF2-40B4-BE49-F238E27FC236}">
                <a16:creationId xmlns:a16="http://schemas.microsoft.com/office/drawing/2014/main" id="{FD32EA8D-5048-4F18-8F34-BDC95B991B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3975" y="11913007"/>
            <a:ext cx="11908482" cy="220060"/>
          </a:xfrm>
          <a:prstGeom prst="rect">
            <a:avLst/>
          </a:prstGeom>
        </p:spPr>
        <p:txBody>
          <a:bodyPr wrap="square" lIns="72000">
            <a:spAutoFit/>
          </a:bodyPr>
          <a:lstStyle>
            <a:lvl1pPr marL="0" indent="0">
              <a:lnSpc>
                <a:spcPct val="150000"/>
              </a:lnSpc>
              <a:buNone/>
              <a:defRPr sz="617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105790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 marL="211580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 marL="317371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 marL="423161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220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kst + multi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13">
            <a:extLst>
              <a:ext uri="{FF2B5EF4-FFF2-40B4-BE49-F238E27FC236}">
                <a16:creationId xmlns:a16="http://schemas.microsoft.com/office/drawing/2014/main" id="{1450603B-A583-475D-900A-F6A7612A60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2904" y="9938218"/>
            <a:ext cx="16193850" cy="2899277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kumimoji="0" lang="en-US" sz="555" b="0" i="0" u="none" strike="noStrike" kern="1200" cap="none" spc="0" normalizeH="0" baseline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-52893">
              <a:buFontTx/>
              <a:buBlip>
                <a:blip r:embed="rId2"/>
              </a:buBlip>
              <a:defRPr kumimoji="0" lang="en-US" sz="463" b="1" i="0" u="none" strike="noStrike" kern="1200" cap="none" spc="0" normalizeH="0" baseline="0" dirty="0">
                <a:ln>
                  <a:noFill/>
                </a:ln>
                <a:solidFill>
                  <a:srgbClr val="953683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66591" indent="-52893">
              <a:buFontTx/>
              <a:buBlip>
                <a:blip r:embed="rId2"/>
              </a:buBlip>
              <a:defRPr kumimoji="0" lang="en-US" sz="37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249886" indent="-52893">
              <a:buFontTx/>
              <a:buBlip>
                <a:blip r:embed="rId2"/>
              </a:buBlip>
              <a:defRPr kumimoji="0" lang="en-US" sz="324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>
              <a:defRPr sz="417">
                <a:solidFill>
                  <a:srgbClr val="6056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0" name="Tijdelijke aanduiding voor inhoud 48">
            <a:extLst>
              <a:ext uri="{FF2B5EF4-FFF2-40B4-BE49-F238E27FC236}">
                <a16:creationId xmlns:a16="http://schemas.microsoft.com/office/drawing/2014/main" id="{FAB82197-C5AB-4606-BFC9-F5306F01B2A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9381504" y="9938223"/>
            <a:ext cx="10888953" cy="28844387"/>
          </a:xfrm>
          <a:prstGeom prst="rect">
            <a:avLst/>
          </a:prstGeom>
        </p:spPr>
        <p:txBody>
          <a:bodyPr/>
          <a:lstStyle>
            <a:lvl1pPr marL="0" marR="0" indent="0" algn="l" defTabSz="211586" rtl="0" eaLnBrk="1" fontAlgn="auto" latinLnBrk="0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 marL="58311" marR="0" indent="0" algn="l" defTabSz="211586" rtl="0" eaLnBrk="1" fontAlgn="auto" latinLnBrk="0" hangingPunct="1">
              <a:lnSpc>
                <a:spcPct val="100000"/>
              </a:lnSpc>
              <a:spcBef>
                <a:spcPts val="11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2pPr>
            <a:lvl3pPr marL="124952" marR="0" indent="0" algn="l" defTabSz="2115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3pPr>
            <a:lvl4pPr marL="166603" marR="0" indent="0" algn="l" defTabSz="211586" rtl="0" eaLnBrk="1" fontAlgn="auto" latinLnBrk="0" hangingPunct="1">
              <a:lnSpc>
                <a:spcPts val="301"/>
              </a:lnSpc>
              <a:spcBef>
                <a:spcPts val="11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4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BB7AB4C2-2EA7-4353-A5F7-D5019FF3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54" y="1971616"/>
            <a:ext cx="26108263" cy="2246894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36000" rtlCol="0" anchor="t">
            <a:normAutofit/>
          </a:bodyPr>
          <a:lstStyle>
            <a:lvl1pPr>
              <a:defRPr lang="en-US" sz="432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ijdelijke aanduiding voor tekst 41">
            <a:extLst>
              <a:ext uri="{FF2B5EF4-FFF2-40B4-BE49-F238E27FC236}">
                <a16:creationId xmlns:a16="http://schemas.microsoft.com/office/drawing/2014/main" id="{1662C6D6-CDAF-436C-9B10-301BFBBA01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7014" y="5024124"/>
            <a:ext cx="23035965" cy="18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nl-NL" sz="617" b="1" dirty="0" smtClean="0">
                <a:solidFill>
                  <a:schemeClr val="accent3"/>
                </a:solidFill>
              </a:defRPr>
            </a:lvl1pPr>
            <a:lvl2pPr marL="88158" indent="0">
              <a:buNone/>
              <a:defRPr lang="nl-NL" dirty="0" smtClean="0"/>
            </a:lvl2pPr>
            <a:lvl3pPr>
              <a:defRPr lang="nl-NL" sz="555" dirty="0" smtClean="0"/>
            </a:lvl3pPr>
            <a:lvl4pPr>
              <a:defRPr lang="nl-NL" sz="555" dirty="0" smtClean="0"/>
            </a:lvl4pPr>
            <a:lvl5pPr>
              <a:defRPr lang="nl-BE" sz="555" dirty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85587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kst + mult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tekst 13">
            <a:extLst>
              <a:ext uri="{FF2B5EF4-FFF2-40B4-BE49-F238E27FC236}">
                <a16:creationId xmlns:a16="http://schemas.microsoft.com/office/drawing/2014/main" id="{0B978921-491C-4550-8877-3DB1F2F856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103021" y="9938218"/>
            <a:ext cx="16167436" cy="2899277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kumimoji="0" lang="en-US" sz="555" b="0" i="0" u="none" strike="noStrike" kern="1200" cap="none" spc="0" normalizeH="0" baseline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-52893">
              <a:buFontTx/>
              <a:buBlip>
                <a:blip r:embed="rId2"/>
              </a:buBlip>
              <a:defRPr kumimoji="0" lang="en-US" sz="463" b="1" i="0" u="none" strike="noStrike" kern="1200" cap="none" spc="0" normalizeH="0" baseline="0" dirty="0">
                <a:ln>
                  <a:noFill/>
                </a:ln>
                <a:solidFill>
                  <a:srgbClr val="953683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66591" indent="-52893">
              <a:buFontTx/>
              <a:buBlip>
                <a:blip r:embed="rId2"/>
              </a:buBlip>
              <a:defRPr kumimoji="0" lang="en-US" sz="37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249886" indent="-52893">
              <a:buFontTx/>
              <a:buBlip>
                <a:blip r:embed="rId2"/>
              </a:buBlip>
              <a:defRPr kumimoji="0" lang="en-US" sz="324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>
              <a:defRPr sz="417">
                <a:solidFill>
                  <a:srgbClr val="6056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0" name="Tijdelijke aanduiding voor inhoud 48">
            <a:extLst>
              <a:ext uri="{FF2B5EF4-FFF2-40B4-BE49-F238E27FC236}">
                <a16:creationId xmlns:a16="http://schemas.microsoft.com/office/drawing/2014/main" id="{FAB82197-C5AB-4606-BFC9-F5306F01B2A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585098" y="9938223"/>
            <a:ext cx="10888953" cy="28844387"/>
          </a:xfrm>
          <a:prstGeom prst="rect">
            <a:avLst/>
          </a:prstGeom>
        </p:spPr>
        <p:txBody>
          <a:bodyPr/>
          <a:lstStyle>
            <a:lvl1pPr marL="0" marR="0" indent="0" algn="l" defTabSz="211586" rtl="0" eaLnBrk="1" fontAlgn="auto" latinLnBrk="0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 marL="58311" marR="0" indent="0" algn="l" defTabSz="211586" rtl="0" eaLnBrk="1" fontAlgn="auto" latinLnBrk="0" hangingPunct="1">
              <a:lnSpc>
                <a:spcPct val="100000"/>
              </a:lnSpc>
              <a:spcBef>
                <a:spcPts val="11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2pPr>
            <a:lvl3pPr marL="124952" marR="0" indent="0" algn="l" defTabSz="2115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3pPr>
            <a:lvl4pPr marL="166603" marR="0" indent="0" algn="l" defTabSz="211586" rtl="0" eaLnBrk="1" fontAlgn="auto" latinLnBrk="0" hangingPunct="1">
              <a:lnSpc>
                <a:spcPts val="301"/>
              </a:lnSpc>
              <a:spcBef>
                <a:spcPts val="11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4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3902583-5964-4262-8F63-22716853E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54" y="1971616"/>
            <a:ext cx="26108263" cy="2246894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36000" rtlCol="0" anchor="t">
            <a:normAutofit/>
          </a:bodyPr>
          <a:lstStyle>
            <a:lvl1pPr>
              <a:defRPr lang="en-US" sz="432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Tijdelijke aanduiding voor tekst 41">
            <a:extLst>
              <a:ext uri="{FF2B5EF4-FFF2-40B4-BE49-F238E27FC236}">
                <a16:creationId xmlns:a16="http://schemas.microsoft.com/office/drawing/2014/main" id="{530E55DD-3DC0-446D-A650-22070CD83D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7014" y="5024124"/>
            <a:ext cx="23035965" cy="18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nl-NL" sz="617" b="1" dirty="0" smtClean="0">
                <a:solidFill>
                  <a:schemeClr val="accent3"/>
                </a:solidFill>
              </a:defRPr>
            </a:lvl1pPr>
            <a:lvl2pPr marL="88158" indent="0">
              <a:buNone/>
              <a:defRPr lang="nl-NL" dirty="0" smtClean="0"/>
            </a:lvl2pPr>
            <a:lvl3pPr>
              <a:defRPr lang="nl-NL" sz="555" dirty="0" smtClean="0"/>
            </a:lvl3pPr>
            <a:lvl4pPr>
              <a:defRPr lang="nl-NL" sz="555" dirty="0" smtClean="0"/>
            </a:lvl4pPr>
            <a:lvl5pPr>
              <a:defRPr lang="nl-BE" sz="555" dirty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628373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Multi - Mul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tekst 13">
            <a:extLst>
              <a:ext uri="{FF2B5EF4-FFF2-40B4-BE49-F238E27FC236}">
                <a16:creationId xmlns:a16="http://schemas.microsoft.com/office/drawing/2014/main" id="{D0A49A8B-08A7-468E-9AD2-4EFC36C2FB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2906" y="9946536"/>
            <a:ext cx="11911688" cy="28984451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555" b="0" i="0" u="none" strike="noStrike" kern="1200" cap="none" spc="0" normalizeH="0" baseline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-52893">
              <a:buFontTx/>
              <a:buBlip>
                <a:blip r:embed="rId2"/>
              </a:buBlip>
              <a:defRPr kumimoji="0" lang="en-US" sz="463" b="1" i="0" u="none" strike="noStrike" kern="1200" cap="none" spc="0" normalizeH="0" baseline="0" dirty="0">
                <a:ln>
                  <a:noFill/>
                </a:ln>
                <a:solidFill>
                  <a:srgbClr val="953683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66591" indent="-52893">
              <a:buFontTx/>
              <a:buBlip>
                <a:blip r:embed="rId2"/>
              </a:buBlip>
              <a:defRPr kumimoji="0" lang="en-US" sz="37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249886" indent="-52893">
              <a:buFontTx/>
              <a:buBlip>
                <a:blip r:embed="rId2"/>
              </a:buBlip>
              <a:defRPr kumimoji="0" lang="en-US" sz="324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>
              <a:defRPr sz="417">
                <a:solidFill>
                  <a:srgbClr val="6056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2" name="Tijdelijke aanduiding voor tekst 41">
            <a:extLst>
              <a:ext uri="{FF2B5EF4-FFF2-40B4-BE49-F238E27FC236}">
                <a16:creationId xmlns:a16="http://schemas.microsoft.com/office/drawing/2014/main" id="{E2DC5FB5-BA23-4690-8CD4-EF32AB7CDC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7004" y="5024124"/>
            <a:ext cx="24991065" cy="18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nl-NL" sz="617" b="1" dirty="0" smtClean="0">
                <a:solidFill>
                  <a:schemeClr val="accent3"/>
                </a:solidFill>
              </a:defRPr>
            </a:lvl1pPr>
            <a:lvl2pPr marL="88158" indent="0">
              <a:buNone/>
              <a:defRPr lang="nl-NL" dirty="0" smtClean="0"/>
            </a:lvl2pPr>
            <a:lvl3pPr>
              <a:defRPr lang="nl-NL" sz="555" dirty="0" smtClean="0"/>
            </a:lvl3pPr>
            <a:lvl4pPr>
              <a:defRPr lang="nl-NL" sz="555" dirty="0" smtClean="0"/>
            </a:lvl4pPr>
            <a:lvl5pPr>
              <a:defRPr lang="nl-BE" sz="555" dirty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DFC808A-B6B2-4BA3-8A95-5ABAF1B62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54" y="1971616"/>
            <a:ext cx="26108263" cy="2246894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36000" rtlCol="0" anchor="t">
            <a:normAutofit/>
          </a:bodyPr>
          <a:lstStyle>
            <a:lvl1pPr>
              <a:defRPr lang="en-US" sz="432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1" name="Tijdelijke aanduiding voor tekst 13">
            <a:extLst>
              <a:ext uri="{FF2B5EF4-FFF2-40B4-BE49-F238E27FC236}">
                <a16:creationId xmlns:a16="http://schemas.microsoft.com/office/drawing/2014/main" id="{B3CE6E36-3AA8-41E5-B907-C74B718457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725868" y="9946536"/>
            <a:ext cx="11911688" cy="28984451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555" b="0" i="0" u="none" strike="noStrike" kern="1200" cap="none" spc="0" normalizeH="0" baseline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-52893">
              <a:buFontTx/>
              <a:buBlip>
                <a:blip r:embed="rId2"/>
              </a:buBlip>
              <a:defRPr kumimoji="0" lang="en-US" sz="463" b="1" i="0" u="none" strike="noStrike" kern="1200" cap="none" spc="0" normalizeH="0" baseline="0" dirty="0">
                <a:ln>
                  <a:noFill/>
                </a:ln>
                <a:solidFill>
                  <a:srgbClr val="953683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66591" indent="-52893">
              <a:buFontTx/>
              <a:buBlip>
                <a:blip r:embed="rId2"/>
              </a:buBlip>
              <a:defRPr kumimoji="0" lang="en-US" sz="37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249886" indent="-52893">
              <a:buFontTx/>
              <a:buBlip>
                <a:blip r:embed="rId2"/>
              </a:buBlip>
              <a:defRPr kumimoji="0" lang="en-US" sz="324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>
              <a:defRPr sz="417">
                <a:solidFill>
                  <a:srgbClr val="6056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2764587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Accent Tekst + Afbeeld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3">
            <a:extLst>
              <a:ext uri="{FF2B5EF4-FFF2-40B4-BE49-F238E27FC236}">
                <a16:creationId xmlns:a16="http://schemas.microsoft.com/office/drawing/2014/main" id="{8E5524E1-1BB0-461F-AC4D-339456A36C71}"/>
              </a:ext>
            </a:extLst>
          </p:cNvPr>
          <p:cNvSpPr/>
          <p:nvPr/>
        </p:nvSpPr>
        <p:spPr>
          <a:xfrm>
            <a:off x="8" y="9902156"/>
            <a:ext cx="20452260" cy="28939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057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41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jdelijke aanduiding voor tekst 13">
            <a:extLst>
              <a:ext uri="{FF2B5EF4-FFF2-40B4-BE49-F238E27FC236}">
                <a16:creationId xmlns:a16="http://schemas.microsoft.com/office/drawing/2014/main" id="{1C8ABDC5-910B-43BC-85AA-B37985EB9B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2904" y="9853002"/>
            <a:ext cx="17759825" cy="29077997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555" b="0" i="0" u="none" strike="noStrike" kern="1200" cap="none" spc="0" normalizeH="0" baseline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-52893">
              <a:buFontTx/>
              <a:buBlip>
                <a:blip r:embed="rId2"/>
              </a:buBlip>
              <a:defRPr kumimoji="0" lang="en-US" sz="463" b="1" i="0" u="none" strike="noStrike" kern="1200" cap="none" spc="0" normalizeH="0" baseline="0" dirty="0">
                <a:ln>
                  <a:noFill/>
                </a:ln>
                <a:solidFill>
                  <a:srgbClr val="953683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66591" indent="-52893">
              <a:buFontTx/>
              <a:buBlip>
                <a:blip r:embed="rId2"/>
              </a:buBlip>
              <a:defRPr kumimoji="0" lang="en-US" sz="37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249886" indent="-52893">
              <a:buFontTx/>
              <a:buBlip>
                <a:blip r:embed="rId2"/>
              </a:buBlip>
              <a:defRPr kumimoji="0" lang="en-US" sz="324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>
              <a:defRPr sz="417">
                <a:solidFill>
                  <a:srgbClr val="6056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2" name="Tijdelijke aanduiding voor tekst 41">
            <a:extLst>
              <a:ext uri="{FF2B5EF4-FFF2-40B4-BE49-F238E27FC236}">
                <a16:creationId xmlns:a16="http://schemas.microsoft.com/office/drawing/2014/main" id="{E2DC5FB5-BA23-4690-8CD4-EF32AB7CDC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7008" y="5024130"/>
            <a:ext cx="13088721" cy="18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nl-NL" sz="617" b="1" dirty="0" smtClean="0">
                <a:solidFill>
                  <a:schemeClr val="accent3"/>
                </a:solidFill>
              </a:defRPr>
            </a:lvl1pPr>
            <a:lvl2pPr marL="88158" indent="0">
              <a:buNone/>
              <a:defRPr lang="nl-NL" dirty="0" smtClean="0"/>
            </a:lvl2pPr>
            <a:lvl3pPr>
              <a:defRPr lang="nl-NL" sz="555" dirty="0" smtClean="0"/>
            </a:lvl3pPr>
            <a:lvl4pPr>
              <a:defRPr lang="nl-NL" sz="555" dirty="0" smtClean="0"/>
            </a:lvl4pPr>
            <a:lvl5pPr>
              <a:defRPr lang="nl-BE" sz="555" dirty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afbeelding 6">
            <a:extLst>
              <a:ext uri="{FF2B5EF4-FFF2-40B4-BE49-F238E27FC236}">
                <a16:creationId xmlns:a16="http://schemas.microsoft.com/office/drawing/2014/main" id="{B5A8C608-AADB-4499-9140-5B0220FE9A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949229" y="5008452"/>
            <a:ext cx="12413564" cy="27166164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nl-BE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6BA43E2-2D58-4379-BCE4-7DA0D1C30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54" y="1971616"/>
            <a:ext cx="26108263" cy="2246894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36000" rtlCol="0" anchor="t">
            <a:normAutofit/>
          </a:bodyPr>
          <a:lstStyle>
            <a:lvl1pPr>
              <a:defRPr lang="en-US" sz="432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64964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Accent Tekst + Afbeeld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3">
            <a:extLst>
              <a:ext uri="{FF2B5EF4-FFF2-40B4-BE49-F238E27FC236}">
                <a16:creationId xmlns:a16="http://schemas.microsoft.com/office/drawing/2014/main" id="{B8145EEE-889F-4991-93EF-E4FC6BC7588E}"/>
              </a:ext>
            </a:extLst>
          </p:cNvPr>
          <p:cNvSpPr/>
          <p:nvPr/>
        </p:nvSpPr>
        <p:spPr>
          <a:xfrm>
            <a:off x="8" y="9902156"/>
            <a:ext cx="20452260" cy="289394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057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41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jdelijke aanduiding voor tekst 13">
            <a:extLst>
              <a:ext uri="{FF2B5EF4-FFF2-40B4-BE49-F238E27FC236}">
                <a16:creationId xmlns:a16="http://schemas.microsoft.com/office/drawing/2014/main" id="{1C8ABDC5-910B-43BC-85AA-B37985EB9B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2904" y="9853002"/>
            <a:ext cx="17759825" cy="29077997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555" b="0" i="0" u="none" strike="noStrike" kern="1200" cap="none" spc="0" normalizeH="0" baseline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-52893">
              <a:buFontTx/>
              <a:buBlip>
                <a:blip r:embed="rId2"/>
              </a:buBlip>
              <a:defRPr kumimoji="0" lang="en-US" sz="463" b="1" i="0" u="none" strike="noStrike" kern="1200" cap="none" spc="0" normalizeH="0" baseline="0" dirty="0">
                <a:ln>
                  <a:noFill/>
                </a:ln>
                <a:solidFill>
                  <a:srgbClr val="953683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66591" indent="-52893">
              <a:buFontTx/>
              <a:buBlip>
                <a:blip r:embed="rId2"/>
              </a:buBlip>
              <a:defRPr kumimoji="0" lang="en-US" sz="37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249886" indent="-52893">
              <a:buFontTx/>
              <a:buBlip>
                <a:blip r:embed="rId2"/>
              </a:buBlip>
              <a:defRPr kumimoji="0" lang="en-US" sz="324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>
              <a:defRPr sz="417">
                <a:solidFill>
                  <a:srgbClr val="6056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2" name="Tijdelijke aanduiding voor tekst 41">
            <a:extLst>
              <a:ext uri="{FF2B5EF4-FFF2-40B4-BE49-F238E27FC236}">
                <a16:creationId xmlns:a16="http://schemas.microsoft.com/office/drawing/2014/main" id="{E2DC5FB5-BA23-4690-8CD4-EF32AB7CDC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7008" y="5024130"/>
            <a:ext cx="13088721" cy="18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nl-NL" sz="617" b="1" dirty="0" smtClean="0">
                <a:solidFill>
                  <a:schemeClr val="accent3"/>
                </a:solidFill>
              </a:defRPr>
            </a:lvl1pPr>
            <a:lvl2pPr marL="88158" indent="0">
              <a:buNone/>
              <a:defRPr lang="nl-NL" dirty="0" smtClean="0"/>
            </a:lvl2pPr>
            <a:lvl3pPr>
              <a:defRPr lang="nl-NL" sz="555" dirty="0" smtClean="0"/>
            </a:lvl3pPr>
            <a:lvl4pPr>
              <a:defRPr lang="nl-NL" sz="555" dirty="0" smtClean="0"/>
            </a:lvl4pPr>
            <a:lvl5pPr>
              <a:defRPr lang="nl-BE" sz="555" dirty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afbeelding 6">
            <a:extLst>
              <a:ext uri="{FF2B5EF4-FFF2-40B4-BE49-F238E27FC236}">
                <a16:creationId xmlns:a16="http://schemas.microsoft.com/office/drawing/2014/main" id="{B5A8C608-AADB-4499-9140-5B0220FE9A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949229" y="5008452"/>
            <a:ext cx="12413564" cy="27166164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nl-BE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6BA43E2-2D58-4379-BCE4-7DA0D1C30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54" y="1971616"/>
            <a:ext cx="26108263" cy="2246894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36000" rtlCol="0" anchor="t">
            <a:normAutofit/>
          </a:bodyPr>
          <a:lstStyle>
            <a:lvl1pPr>
              <a:defRPr lang="en-US" sz="432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421284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Accent Tekst + Afbeeld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3">
            <a:extLst>
              <a:ext uri="{FF2B5EF4-FFF2-40B4-BE49-F238E27FC236}">
                <a16:creationId xmlns:a16="http://schemas.microsoft.com/office/drawing/2014/main" id="{6F9480AF-7A7A-463A-8E8B-DF88DBE3F384}"/>
              </a:ext>
            </a:extLst>
          </p:cNvPr>
          <p:cNvSpPr/>
          <p:nvPr/>
        </p:nvSpPr>
        <p:spPr>
          <a:xfrm>
            <a:off x="8" y="9902156"/>
            <a:ext cx="20452260" cy="289394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057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41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jdelijke aanduiding voor tekst 13">
            <a:extLst>
              <a:ext uri="{FF2B5EF4-FFF2-40B4-BE49-F238E27FC236}">
                <a16:creationId xmlns:a16="http://schemas.microsoft.com/office/drawing/2014/main" id="{1C8ABDC5-910B-43BC-85AA-B37985EB9B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2904" y="9853002"/>
            <a:ext cx="17759825" cy="29077997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555" b="0" i="0" u="none" strike="noStrike" kern="1200" cap="none" spc="0" normalizeH="0" baseline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-52893">
              <a:buFontTx/>
              <a:buBlip>
                <a:blip r:embed="rId2"/>
              </a:buBlip>
              <a:defRPr kumimoji="0" lang="en-US" sz="463" b="1" i="0" u="none" strike="noStrike" kern="1200" cap="none" spc="0" normalizeH="0" baseline="0" dirty="0">
                <a:ln>
                  <a:noFill/>
                </a:ln>
                <a:solidFill>
                  <a:srgbClr val="953683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66591" indent="-52893">
              <a:buFontTx/>
              <a:buBlip>
                <a:blip r:embed="rId2"/>
              </a:buBlip>
              <a:defRPr kumimoji="0" lang="en-US" sz="37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249886" indent="-52893">
              <a:buFontTx/>
              <a:buBlip>
                <a:blip r:embed="rId2"/>
              </a:buBlip>
              <a:defRPr kumimoji="0" lang="en-US" sz="324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>
              <a:defRPr sz="417">
                <a:solidFill>
                  <a:srgbClr val="6056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2" name="Tijdelijke aanduiding voor tekst 41">
            <a:extLst>
              <a:ext uri="{FF2B5EF4-FFF2-40B4-BE49-F238E27FC236}">
                <a16:creationId xmlns:a16="http://schemas.microsoft.com/office/drawing/2014/main" id="{E2DC5FB5-BA23-4690-8CD4-EF32AB7CDC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7008" y="5024130"/>
            <a:ext cx="13088721" cy="18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nl-NL" sz="617" b="1" dirty="0" smtClean="0">
                <a:solidFill>
                  <a:schemeClr val="accent3"/>
                </a:solidFill>
              </a:defRPr>
            </a:lvl1pPr>
            <a:lvl2pPr marL="88158" indent="0">
              <a:buNone/>
              <a:defRPr lang="nl-NL" dirty="0" smtClean="0"/>
            </a:lvl2pPr>
            <a:lvl3pPr>
              <a:defRPr lang="nl-NL" sz="555" dirty="0" smtClean="0"/>
            </a:lvl3pPr>
            <a:lvl4pPr>
              <a:defRPr lang="nl-NL" sz="555" dirty="0" smtClean="0"/>
            </a:lvl4pPr>
            <a:lvl5pPr>
              <a:defRPr lang="nl-BE" sz="555" dirty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afbeelding 6">
            <a:extLst>
              <a:ext uri="{FF2B5EF4-FFF2-40B4-BE49-F238E27FC236}">
                <a16:creationId xmlns:a16="http://schemas.microsoft.com/office/drawing/2014/main" id="{B5A8C608-AADB-4499-9140-5B0220FE9A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949229" y="5008452"/>
            <a:ext cx="12413564" cy="27166164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nl-BE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6BA43E2-2D58-4379-BCE4-7DA0D1C30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54" y="1971616"/>
            <a:ext cx="26108263" cy="2246894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36000" rtlCol="0" anchor="t">
            <a:normAutofit/>
          </a:bodyPr>
          <a:lstStyle>
            <a:lvl1pPr>
              <a:defRPr lang="en-US" sz="432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099892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3">
            <a:extLst>
              <a:ext uri="{FF2B5EF4-FFF2-40B4-BE49-F238E27FC236}">
                <a16:creationId xmlns:a16="http://schemas.microsoft.com/office/drawing/2014/main" id="{1465604F-95F9-4E83-AF91-EC5A7A1FCE30}"/>
              </a:ext>
            </a:extLst>
          </p:cNvPr>
          <p:cNvSpPr/>
          <p:nvPr/>
        </p:nvSpPr>
        <p:spPr>
          <a:xfrm>
            <a:off x="5419520" y="34455936"/>
            <a:ext cx="20448322" cy="80239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057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41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ijdelijke aanduiding voor tekst 41">
            <a:extLst>
              <a:ext uri="{FF2B5EF4-FFF2-40B4-BE49-F238E27FC236}">
                <a16:creationId xmlns:a16="http://schemas.microsoft.com/office/drawing/2014/main" id="{E2DC5FB5-BA23-4690-8CD4-EF32AB7CDC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7008" y="5024130"/>
            <a:ext cx="13088721" cy="18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nl-NL" sz="617" b="1" dirty="0" smtClean="0">
                <a:solidFill>
                  <a:schemeClr val="accent3"/>
                </a:solidFill>
              </a:defRPr>
            </a:lvl1pPr>
            <a:lvl2pPr marL="88158" indent="0">
              <a:buNone/>
              <a:defRPr lang="nl-NL" dirty="0" smtClean="0"/>
            </a:lvl2pPr>
            <a:lvl3pPr>
              <a:defRPr lang="nl-NL" sz="555" dirty="0" smtClean="0"/>
            </a:lvl3pPr>
            <a:lvl4pPr>
              <a:defRPr lang="nl-NL" sz="555" dirty="0" smtClean="0"/>
            </a:lvl4pPr>
            <a:lvl5pPr>
              <a:defRPr lang="nl-BE" sz="555" dirty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39828204-AB45-4CE7-B226-C9E75F420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54" y="1971616"/>
            <a:ext cx="26108263" cy="2246894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36000" rtlCol="0" anchor="t">
            <a:normAutofit/>
          </a:bodyPr>
          <a:lstStyle>
            <a:lvl1pPr>
              <a:defRPr lang="en-US" sz="432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ijdelijke aanduiding voor tekst 13">
            <a:extLst>
              <a:ext uri="{FF2B5EF4-FFF2-40B4-BE49-F238E27FC236}">
                <a16:creationId xmlns:a16="http://schemas.microsoft.com/office/drawing/2014/main" id="{B70B2A3F-36AA-4469-9E01-685E7E6DFB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2901" y="9853002"/>
            <a:ext cx="7743197" cy="29077997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555" b="0" i="0" u="none" strike="noStrike" kern="1200" cap="none" spc="0" normalizeH="0" baseline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-52893">
              <a:buFontTx/>
              <a:buBlip>
                <a:blip r:embed="rId2"/>
              </a:buBlip>
              <a:defRPr kumimoji="0" lang="en-US" sz="463" b="1" i="0" u="none" strike="noStrike" kern="1200" cap="none" spc="0" normalizeH="0" baseline="0" dirty="0">
                <a:ln>
                  <a:noFill/>
                </a:ln>
                <a:solidFill>
                  <a:srgbClr val="953683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66591" indent="-52893">
              <a:buFontTx/>
              <a:buBlip>
                <a:blip r:embed="rId2"/>
              </a:buBlip>
              <a:defRPr kumimoji="0" lang="en-US" sz="37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249886" indent="-52893">
              <a:buFontTx/>
              <a:buBlip>
                <a:blip r:embed="rId2"/>
              </a:buBlip>
              <a:defRPr kumimoji="0" lang="en-US" sz="324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>
              <a:defRPr sz="417">
                <a:solidFill>
                  <a:srgbClr val="6056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ijdelijke aanduiding voor tekst 13">
            <a:extLst>
              <a:ext uri="{FF2B5EF4-FFF2-40B4-BE49-F238E27FC236}">
                <a16:creationId xmlns:a16="http://schemas.microsoft.com/office/drawing/2014/main" id="{BF299406-A909-4C1A-9055-D792E043A5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54226" y="9853002"/>
            <a:ext cx="9208197" cy="29077997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555" b="0" i="0" u="none" strike="noStrike" kern="1200" cap="none" spc="0" normalizeH="0" baseline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-52893">
              <a:buFontTx/>
              <a:buBlip>
                <a:blip r:embed="rId2"/>
              </a:buBlip>
              <a:defRPr kumimoji="0" lang="en-US" sz="463" b="1" i="0" u="none" strike="noStrike" kern="1200" cap="none" spc="0" normalizeH="0" baseline="0" dirty="0">
                <a:ln>
                  <a:noFill/>
                </a:ln>
                <a:solidFill>
                  <a:srgbClr val="953683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66591" indent="-52893">
              <a:buFontTx/>
              <a:buBlip>
                <a:blip r:embed="rId2"/>
              </a:buBlip>
              <a:defRPr kumimoji="0" lang="en-US" sz="37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249886" indent="-52893">
              <a:buFontTx/>
              <a:buBlip>
                <a:blip r:embed="rId2"/>
              </a:buBlip>
              <a:defRPr kumimoji="0" lang="en-US" sz="324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>
              <a:defRPr sz="417">
                <a:solidFill>
                  <a:srgbClr val="6056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ijdelijke aanduiding voor tekst 13">
            <a:extLst>
              <a:ext uri="{FF2B5EF4-FFF2-40B4-BE49-F238E27FC236}">
                <a16:creationId xmlns:a16="http://schemas.microsoft.com/office/drawing/2014/main" id="{6C5BD5CB-4F04-4DFA-8CB6-1A60632E30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917447" y="9853002"/>
            <a:ext cx="7743197" cy="29077997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555" b="0" i="0" u="none" strike="noStrike" kern="1200" cap="none" spc="0" normalizeH="0" baseline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-52893">
              <a:buFontTx/>
              <a:buBlip>
                <a:blip r:embed="rId2"/>
              </a:buBlip>
              <a:defRPr kumimoji="0" lang="en-US" sz="463" b="1" i="0" u="none" strike="noStrike" kern="1200" cap="none" spc="0" normalizeH="0" baseline="0" dirty="0">
                <a:ln>
                  <a:noFill/>
                </a:ln>
                <a:solidFill>
                  <a:srgbClr val="953683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66591" indent="-52893">
              <a:buFontTx/>
              <a:buBlip>
                <a:blip r:embed="rId2"/>
              </a:buBlip>
              <a:defRPr kumimoji="0" lang="en-US" sz="37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249886" indent="-52893">
              <a:buFontTx/>
              <a:buBlip>
                <a:blip r:embed="rId2"/>
              </a:buBlip>
              <a:defRPr kumimoji="0" lang="en-US" sz="324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>
              <a:defRPr sz="417">
                <a:solidFill>
                  <a:srgbClr val="6056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191045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5">
            <a:extLst>
              <a:ext uri="{FF2B5EF4-FFF2-40B4-BE49-F238E27FC236}">
                <a16:creationId xmlns:a16="http://schemas.microsoft.com/office/drawing/2014/main" id="{592AE8A7-01F2-441A-B988-518D951A21FF}"/>
              </a:ext>
            </a:extLst>
          </p:cNvPr>
          <p:cNvSpPr/>
          <p:nvPr/>
        </p:nvSpPr>
        <p:spPr>
          <a:xfrm>
            <a:off x="847420" y="1897842"/>
            <a:ext cx="28575616" cy="382909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057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41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hthoek 6">
            <a:extLst>
              <a:ext uri="{FF2B5EF4-FFF2-40B4-BE49-F238E27FC236}">
                <a16:creationId xmlns:a16="http://schemas.microsoft.com/office/drawing/2014/main" id="{0BAFB92E-AA8F-4EA0-A3EB-3346E206F224}"/>
              </a:ext>
            </a:extLst>
          </p:cNvPr>
          <p:cNvSpPr/>
          <p:nvPr/>
        </p:nvSpPr>
        <p:spPr>
          <a:xfrm>
            <a:off x="4319852" y="-98322"/>
            <a:ext cx="9163907" cy="425782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057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41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ep 7">
            <a:extLst>
              <a:ext uri="{FF2B5EF4-FFF2-40B4-BE49-F238E27FC236}">
                <a16:creationId xmlns:a16="http://schemas.microsoft.com/office/drawing/2014/main" id="{2F0601A1-A98D-41BD-8CD6-837C8006B21D}"/>
              </a:ext>
            </a:extLst>
          </p:cNvPr>
          <p:cNvGrpSpPr/>
          <p:nvPr/>
        </p:nvGrpSpPr>
        <p:grpSpPr>
          <a:xfrm>
            <a:off x="6233360" y="3224212"/>
            <a:ext cx="5243284" cy="6366809"/>
            <a:chOff x="4454647" y="-211413"/>
            <a:chExt cx="3775308" cy="1837503"/>
          </a:xfrm>
          <a:solidFill>
            <a:schemeClr val="bg1"/>
          </a:solidFill>
        </p:grpSpPr>
        <p:pic>
          <p:nvPicPr>
            <p:cNvPr id="13" name="Graphic 7">
              <a:extLst>
                <a:ext uri="{FF2B5EF4-FFF2-40B4-BE49-F238E27FC236}">
                  <a16:creationId xmlns:a16="http://schemas.microsoft.com/office/drawing/2014/main" id="{50BB4211-6AA5-4AB7-BEB7-2513E6087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68130" y="-211413"/>
              <a:ext cx="3761825" cy="1375290"/>
            </a:xfrm>
            <a:prstGeom prst="rect">
              <a:avLst/>
            </a:prstGeom>
          </p:spPr>
        </p:pic>
        <p:pic>
          <p:nvPicPr>
            <p:cNvPr id="14" name="Graphic 8">
              <a:extLst>
                <a:ext uri="{FF2B5EF4-FFF2-40B4-BE49-F238E27FC236}">
                  <a16:creationId xmlns:a16="http://schemas.microsoft.com/office/drawing/2014/main" id="{1D534950-CD6C-4261-8388-CD29AD045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54647" y="1329459"/>
              <a:ext cx="3775308" cy="296631"/>
            </a:xfrm>
            <a:prstGeom prst="rect">
              <a:avLst/>
            </a:prstGeom>
          </p:spPr>
        </p:pic>
      </p:grpSp>
      <p:sp>
        <p:nvSpPr>
          <p:cNvPr id="15" name="Rechthoek 10">
            <a:extLst>
              <a:ext uri="{FF2B5EF4-FFF2-40B4-BE49-F238E27FC236}">
                <a16:creationId xmlns:a16="http://schemas.microsoft.com/office/drawing/2014/main" id="{013ABA16-8118-44CF-9CD4-16027A5CD894}"/>
              </a:ext>
            </a:extLst>
          </p:cNvPr>
          <p:cNvSpPr/>
          <p:nvPr/>
        </p:nvSpPr>
        <p:spPr>
          <a:xfrm>
            <a:off x="1686951" y="12793165"/>
            <a:ext cx="6207807" cy="23501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057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41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hthoek 11">
            <a:extLst>
              <a:ext uri="{FF2B5EF4-FFF2-40B4-BE49-F238E27FC236}">
                <a16:creationId xmlns:a16="http://schemas.microsoft.com/office/drawing/2014/main" id="{4344EA98-36EA-422B-8305-FC2047AA7216}"/>
              </a:ext>
            </a:extLst>
          </p:cNvPr>
          <p:cNvSpPr/>
          <p:nvPr/>
        </p:nvSpPr>
        <p:spPr>
          <a:xfrm>
            <a:off x="8485976" y="12793165"/>
            <a:ext cx="6207807" cy="23501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057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41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hthoek 12">
            <a:extLst>
              <a:ext uri="{FF2B5EF4-FFF2-40B4-BE49-F238E27FC236}">
                <a16:creationId xmlns:a16="http://schemas.microsoft.com/office/drawing/2014/main" id="{BCD537B3-6EE9-41A8-8467-B237FFE4EF9B}"/>
              </a:ext>
            </a:extLst>
          </p:cNvPr>
          <p:cNvSpPr/>
          <p:nvPr/>
        </p:nvSpPr>
        <p:spPr>
          <a:xfrm>
            <a:off x="15285008" y="12793165"/>
            <a:ext cx="6211749" cy="23501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057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41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hthoek 13">
            <a:extLst>
              <a:ext uri="{FF2B5EF4-FFF2-40B4-BE49-F238E27FC236}">
                <a16:creationId xmlns:a16="http://schemas.microsoft.com/office/drawing/2014/main" id="{FD325968-168C-4D4D-AC9A-EF3A5B7860CB}"/>
              </a:ext>
            </a:extLst>
          </p:cNvPr>
          <p:cNvSpPr/>
          <p:nvPr/>
        </p:nvSpPr>
        <p:spPr>
          <a:xfrm>
            <a:off x="22084033" y="12793165"/>
            <a:ext cx="6211749" cy="23501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057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41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Graphic 18">
            <a:extLst>
              <a:ext uri="{FF2B5EF4-FFF2-40B4-BE49-F238E27FC236}">
                <a16:creationId xmlns:a16="http://schemas.microsoft.com/office/drawing/2014/main" id="{69DD5127-4EED-4B38-8D42-6F082C0A8EBD}"/>
              </a:ext>
            </a:extLst>
          </p:cNvPr>
          <p:cNvSpPr/>
          <p:nvPr/>
        </p:nvSpPr>
        <p:spPr>
          <a:xfrm>
            <a:off x="26888681" y="11082149"/>
            <a:ext cx="1103606" cy="2949993"/>
          </a:xfrm>
          <a:custGeom>
            <a:avLst/>
            <a:gdLst>
              <a:gd name="connsiteX0" fmla="*/ 145239 w 442170"/>
              <a:gd name="connsiteY0" fmla="*/ 390503 h 475505"/>
              <a:gd name="connsiteX1" fmla="*/ 222303 w 442170"/>
              <a:gd name="connsiteY1" fmla="*/ 204105 h 475505"/>
              <a:gd name="connsiteX2" fmla="*/ 299367 w 442170"/>
              <a:gd name="connsiteY2" fmla="*/ 390503 h 475505"/>
              <a:gd name="connsiteX3" fmla="*/ 145239 w 442170"/>
              <a:gd name="connsiteY3" fmla="*/ 390503 h 475505"/>
              <a:gd name="connsiteX4" fmla="*/ 222935 w 442170"/>
              <a:gd name="connsiteY4" fmla="*/ 3125 h 475505"/>
              <a:gd name="connsiteX5" fmla="*/ 3113 w 442170"/>
              <a:gd name="connsiteY5" fmla="*/ 476094 h 475505"/>
              <a:gd name="connsiteX6" fmla="*/ 93442 w 442170"/>
              <a:gd name="connsiteY6" fmla="*/ 476094 h 475505"/>
              <a:gd name="connsiteX7" fmla="*/ 109866 w 442170"/>
              <a:gd name="connsiteY7" fmla="*/ 476094 h 475505"/>
              <a:gd name="connsiteX8" fmla="*/ 334741 w 442170"/>
              <a:gd name="connsiteY8" fmla="*/ 476094 h 475505"/>
              <a:gd name="connsiteX9" fmla="*/ 361903 w 442170"/>
              <a:gd name="connsiteY9" fmla="*/ 476094 h 475505"/>
              <a:gd name="connsiteX10" fmla="*/ 442757 w 442170"/>
              <a:gd name="connsiteY10" fmla="*/ 476094 h 475505"/>
              <a:gd name="connsiteX11" fmla="*/ 222935 w 442170"/>
              <a:gd name="connsiteY11" fmla="*/ 3125 h 475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2170" h="475505">
                <a:moveTo>
                  <a:pt x="145239" y="390503"/>
                </a:moveTo>
                <a:lnTo>
                  <a:pt x="222303" y="204105"/>
                </a:lnTo>
                <a:lnTo>
                  <a:pt x="299367" y="390503"/>
                </a:lnTo>
                <a:lnTo>
                  <a:pt x="145239" y="390503"/>
                </a:lnTo>
                <a:close/>
                <a:moveTo>
                  <a:pt x="222935" y="3125"/>
                </a:moveTo>
                <a:lnTo>
                  <a:pt x="3113" y="476094"/>
                </a:lnTo>
                <a:lnTo>
                  <a:pt x="93442" y="476094"/>
                </a:lnTo>
                <a:lnTo>
                  <a:pt x="109866" y="476094"/>
                </a:lnTo>
                <a:lnTo>
                  <a:pt x="334741" y="476094"/>
                </a:lnTo>
                <a:lnTo>
                  <a:pt x="361903" y="476094"/>
                </a:lnTo>
                <a:lnTo>
                  <a:pt x="442757" y="476094"/>
                </a:lnTo>
                <a:lnTo>
                  <a:pt x="222935" y="3125"/>
                </a:lnTo>
                <a:close/>
              </a:path>
            </a:pathLst>
          </a:custGeom>
          <a:solidFill>
            <a:schemeClr val="accent5"/>
          </a:solidFill>
          <a:ln w="6259" cap="flat">
            <a:noFill/>
            <a:prstDash val="solid"/>
            <a:miter/>
          </a:ln>
        </p:spPr>
        <p:txBody>
          <a:bodyPr anchor="ctr"/>
          <a:lstStyle/>
          <a:p>
            <a:pPr marL="0" marR="0" lvl="0" indent="0" algn="l" defTabSz="1057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41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20" name="Rechte verbindingslijn 15">
            <a:extLst>
              <a:ext uri="{FF2B5EF4-FFF2-40B4-BE49-F238E27FC236}">
                <a16:creationId xmlns:a16="http://schemas.microsoft.com/office/drawing/2014/main" id="{C4A16E80-D2FF-44F8-AD78-CEC1F5320BDA}"/>
              </a:ext>
            </a:extLst>
          </p:cNvPr>
          <p:cNvCxnSpPr>
            <a:cxnSpLocks/>
          </p:cNvCxnSpPr>
          <p:nvPr/>
        </p:nvCxnSpPr>
        <p:spPr>
          <a:xfrm>
            <a:off x="13499525" y="37219093"/>
            <a:ext cx="14776551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jdelijke aanduiding voor tekst 30">
            <a:extLst>
              <a:ext uri="{FF2B5EF4-FFF2-40B4-BE49-F238E27FC236}">
                <a16:creationId xmlns:a16="http://schemas.microsoft.com/office/drawing/2014/main" id="{E9DB35A6-4979-48BE-B24D-D8FEA475A4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86957" y="25797071"/>
            <a:ext cx="6217005" cy="106255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32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ijdelijke aanduiding voor tekst 30">
            <a:extLst>
              <a:ext uri="{FF2B5EF4-FFF2-40B4-BE49-F238E27FC236}">
                <a16:creationId xmlns:a16="http://schemas.microsoft.com/office/drawing/2014/main" id="{4BEF5873-D9BA-4BA0-9A10-61960143C0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64323" y="25797071"/>
            <a:ext cx="6217005" cy="106255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32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ijdelijke aanduiding voor tekst 30">
            <a:extLst>
              <a:ext uri="{FF2B5EF4-FFF2-40B4-BE49-F238E27FC236}">
                <a16:creationId xmlns:a16="http://schemas.microsoft.com/office/drawing/2014/main" id="{16444016-36E0-4B61-AEF8-2EB6CEAD37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322050" y="25797071"/>
            <a:ext cx="6217005" cy="106255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32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ijdelijke aanduiding voor tekst 30">
            <a:extLst>
              <a:ext uri="{FF2B5EF4-FFF2-40B4-BE49-F238E27FC236}">
                <a16:creationId xmlns:a16="http://schemas.microsoft.com/office/drawing/2014/main" id="{22883ABB-E46A-4FD4-8C88-9E1B4440E5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072626" y="25797071"/>
            <a:ext cx="6217005" cy="106255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32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ijdelijke aanduiding voor afbeelding 37">
            <a:extLst>
              <a:ext uri="{FF2B5EF4-FFF2-40B4-BE49-F238E27FC236}">
                <a16:creationId xmlns:a16="http://schemas.microsoft.com/office/drawing/2014/main" id="{ADD3CCDA-FEB5-4F63-94FF-4B2B314F73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86956" y="12770224"/>
            <a:ext cx="6190726" cy="1221952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nl-BE" noProof="0"/>
          </a:p>
        </p:txBody>
      </p:sp>
      <p:sp>
        <p:nvSpPr>
          <p:cNvPr id="39" name="Tijdelijke aanduiding voor afbeelding 37">
            <a:extLst>
              <a:ext uri="{FF2B5EF4-FFF2-40B4-BE49-F238E27FC236}">
                <a16:creationId xmlns:a16="http://schemas.microsoft.com/office/drawing/2014/main" id="{7CF2AA4C-AA34-4F0F-BE93-CF16A72A25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91106" y="12770224"/>
            <a:ext cx="6190726" cy="1221952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nl-BE" noProof="0"/>
          </a:p>
        </p:txBody>
      </p:sp>
      <p:sp>
        <p:nvSpPr>
          <p:cNvPr id="40" name="Tijdelijke aanduiding voor afbeelding 37">
            <a:extLst>
              <a:ext uri="{FF2B5EF4-FFF2-40B4-BE49-F238E27FC236}">
                <a16:creationId xmlns:a16="http://schemas.microsoft.com/office/drawing/2014/main" id="{CF39CA4D-7225-4731-A26E-BDC8E3C818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5295262" y="12770224"/>
            <a:ext cx="6190726" cy="1221952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nl-BE" noProof="0"/>
          </a:p>
        </p:txBody>
      </p:sp>
      <p:sp>
        <p:nvSpPr>
          <p:cNvPr id="41" name="Tijdelijke aanduiding voor afbeelding 37">
            <a:extLst>
              <a:ext uri="{FF2B5EF4-FFF2-40B4-BE49-F238E27FC236}">
                <a16:creationId xmlns:a16="http://schemas.microsoft.com/office/drawing/2014/main" id="{FF91F1F6-6577-48F6-A6C7-87BCCAEE196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2072631" y="12770224"/>
            <a:ext cx="6190726" cy="1221952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nl-BE" noProof="0"/>
          </a:p>
        </p:txBody>
      </p:sp>
    </p:spTree>
    <p:extLst>
      <p:ext uri="{BB962C8B-B14F-4D97-AF65-F5344CB8AC3E}">
        <p14:creationId xmlns:p14="http://schemas.microsoft.com/office/powerpoint/2010/main" val="1897554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slide - Titel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inhoud 48">
            <a:extLst>
              <a:ext uri="{FF2B5EF4-FFF2-40B4-BE49-F238E27FC236}">
                <a16:creationId xmlns:a16="http://schemas.microsoft.com/office/drawing/2014/main" id="{B4BBD9B5-3811-4F61-9417-FF03407095F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9381504" y="9938223"/>
            <a:ext cx="10888953" cy="28844387"/>
          </a:xfrm>
          <a:prstGeom prst="rect">
            <a:avLst/>
          </a:prstGeom>
        </p:spPr>
        <p:txBody>
          <a:bodyPr/>
          <a:lstStyle>
            <a:lvl1pPr marL="0" marR="0" indent="0" algn="l" defTabSz="211586" rtl="0" eaLnBrk="1" fontAlgn="auto" latinLnBrk="0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 marL="58311" marR="0" indent="0" algn="l" defTabSz="211586" rtl="0" eaLnBrk="1" fontAlgn="auto" latinLnBrk="0" hangingPunct="1">
              <a:lnSpc>
                <a:spcPct val="100000"/>
              </a:lnSpc>
              <a:spcBef>
                <a:spcPts val="11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2pPr>
            <a:lvl3pPr marL="124952" marR="0" indent="0" algn="l" defTabSz="2115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3pPr>
            <a:lvl4pPr marL="166603" marR="0" indent="0" algn="l" defTabSz="211586" rtl="0" eaLnBrk="1" fontAlgn="auto" latinLnBrk="0" hangingPunct="1">
              <a:lnSpc>
                <a:spcPts val="301"/>
              </a:lnSpc>
              <a:spcBef>
                <a:spcPts val="11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A51E97A-C320-4879-B427-0856C8DAB5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954" y="1971616"/>
            <a:ext cx="26108263" cy="2246894"/>
          </a:xfrm>
          <a:prstGeom prst="rect">
            <a:avLst/>
          </a:prstGeom>
          <a:solidFill>
            <a:schemeClr val="accent1"/>
          </a:solidFill>
        </p:spPr>
        <p:txBody>
          <a:bodyPr vert="horz" lIns="72000" tIns="72000" rIns="36000" bIns="0" rtlCol="0" anchor="t">
            <a:normAutofit/>
          </a:bodyPr>
          <a:lstStyle>
            <a:lvl1pPr>
              <a:defRPr lang="en-US" sz="432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211586" rtl="0" eaLnBrk="1" latinLnBrk="0" hangingPunct="1">
              <a:lnSpc>
                <a:spcPct val="100000"/>
              </a:lnSpc>
              <a:spcBef>
                <a:spcPts val="231"/>
              </a:spcBef>
              <a:buFont typeface="Arial" panose="020B0604020202020204" pitchFamily="34" charset="0"/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7" name="Tijdelijke aanduiding voor tekst 41">
            <a:extLst>
              <a:ext uri="{FF2B5EF4-FFF2-40B4-BE49-F238E27FC236}">
                <a16:creationId xmlns:a16="http://schemas.microsoft.com/office/drawing/2014/main" id="{B2FAA865-2E27-4C35-8786-7AEFA34DA6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7014" y="5024118"/>
            <a:ext cx="23035965" cy="18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nl-NL" sz="617" b="1" dirty="0" smtClean="0">
                <a:solidFill>
                  <a:schemeClr val="accent3"/>
                </a:solidFill>
              </a:defRPr>
            </a:lvl1pPr>
            <a:lvl2pPr marL="88158" indent="0">
              <a:buNone/>
              <a:defRPr lang="nl-NL" dirty="0" smtClean="0"/>
            </a:lvl2pPr>
            <a:lvl3pPr>
              <a:defRPr lang="nl-NL" sz="555" dirty="0" smtClean="0"/>
            </a:lvl3pPr>
            <a:lvl4pPr>
              <a:defRPr lang="nl-NL" sz="555" dirty="0" smtClean="0"/>
            </a:lvl4pPr>
            <a:lvl5pPr>
              <a:defRPr lang="nl-BE" sz="555" dirty="0"/>
            </a:lvl5pPr>
          </a:lstStyle>
          <a:p>
            <a:pPr marL="0" lvl="0" defTabSz="141054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3">
            <a:extLst>
              <a:ext uri="{FF2B5EF4-FFF2-40B4-BE49-F238E27FC236}">
                <a16:creationId xmlns:a16="http://schemas.microsoft.com/office/drawing/2014/main" id="{0F59A273-5CAC-4106-AA48-6141788FF7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32908" y="9853002"/>
            <a:ext cx="16167889" cy="2907799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kumimoji="0" lang="en-US" sz="555" b="0" i="0" u="none" strike="noStrike" kern="1200" cap="none" spc="0" normalizeH="0" baseline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-52893">
              <a:buFontTx/>
              <a:buBlip>
                <a:blip r:embed="rId2"/>
              </a:buBlip>
              <a:defRPr kumimoji="0" lang="en-US" sz="463" b="1" i="0" u="none" strike="noStrike" kern="1200" cap="none" spc="0" normalizeH="0" baseline="0" dirty="0">
                <a:ln>
                  <a:noFill/>
                </a:ln>
                <a:solidFill>
                  <a:srgbClr val="953683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66591" indent="-52893">
              <a:buFontTx/>
              <a:buBlip>
                <a:blip r:embed="rId2"/>
              </a:buBlip>
              <a:defRPr kumimoji="0" lang="en-US" sz="37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249886" indent="-52893">
              <a:buFontTx/>
              <a:buBlip>
                <a:blip r:embed="rId2"/>
              </a:buBlip>
              <a:defRPr kumimoji="0" lang="en-US" sz="324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>
              <a:defRPr sz="417">
                <a:solidFill>
                  <a:srgbClr val="6056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14754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slide - Titel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inhoud 48">
            <a:extLst>
              <a:ext uri="{FF2B5EF4-FFF2-40B4-BE49-F238E27FC236}">
                <a16:creationId xmlns:a16="http://schemas.microsoft.com/office/drawing/2014/main" id="{B4BBD9B5-3811-4F61-9417-FF03407095F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9381504" y="9938223"/>
            <a:ext cx="10888953" cy="28844387"/>
          </a:xfrm>
          <a:prstGeom prst="rect">
            <a:avLst/>
          </a:prstGeom>
        </p:spPr>
        <p:txBody>
          <a:bodyPr/>
          <a:lstStyle>
            <a:lvl1pPr marL="0" marR="0" indent="0" algn="l" defTabSz="211586" rtl="0" eaLnBrk="1" fontAlgn="auto" latinLnBrk="0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 marL="58311" marR="0" indent="0" algn="l" defTabSz="211586" rtl="0" eaLnBrk="1" fontAlgn="auto" latinLnBrk="0" hangingPunct="1">
              <a:lnSpc>
                <a:spcPct val="100000"/>
              </a:lnSpc>
              <a:spcBef>
                <a:spcPts val="11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2pPr>
            <a:lvl3pPr marL="124952" marR="0" indent="0" algn="l" defTabSz="2115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3pPr>
            <a:lvl4pPr marL="166603" marR="0" indent="0" algn="l" defTabSz="211586" rtl="0" eaLnBrk="1" fontAlgn="auto" latinLnBrk="0" hangingPunct="1">
              <a:lnSpc>
                <a:spcPts val="301"/>
              </a:lnSpc>
              <a:spcBef>
                <a:spcPts val="11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A51E97A-C320-4879-B427-0856C8DAB5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954" y="1971616"/>
            <a:ext cx="26108263" cy="2246894"/>
          </a:xfrm>
          <a:prstGeom prst="rect">
            <a:avLst/>
          </a:prstGeom>
          <a:solidFill>
            <a:schemeClr val="accent1"/>
          </a:solidFill>
        </p:spPr>
        <p:txBody>
          <a:bodyPr vert="horz" lIns="72000" tIns="72000" rIns="36000" bIns="0" rtlCol="0" anchor="t">
            <a:normAutofit/>
          </a:bodyPr>
          <a:lstStyle>
            <a:lvl1pPr>
              <a:defRPr lang="en-US" sz="432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211586" rtl="0" eaLnBrk="1" latinLnBrk="0" hangingPunct="1">
              <a:lnSpc>
                <a:spcPct val="100000"/>
              </a:lnSpc>
              <a:spcBef>
                <a:spcPts val="231"/>
              </a:spcBef>
              <a:buFont typeface="Arial" panose="020B0604020202020204" pitchFamily="34" charset="0"/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9" name="Tijdelijke aanduiding voor tekst 13">
            <a:extLst>
              <a:ext uri="{FF2B5EF4-FFF2-40B4-BE49-F238E27FC236}">
                <a16:creationId xmlns:a16="http://schemas.microsoft.com/office/drawing/2014/main" id="{0F59A273-5CAC-4106-AA48-6141788FF7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32908" y="9853002"/>
            <a:ext cx="16167889" cy="2907799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kumimoji="0" lang="en-US" sz="555" b="0" i="0" u="none" strike="noStrike" kern="1200" cap="none" spc="0" normalizeH="0" baseline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-52893">
              <a:buFontTx/>
              <a:buBlip>
                <a:blip r:embed="rId2"/>
              </a:buBlip>
              <a:defRPr kumimoji="0" lang="en-US" sz="463" b="1" i="0" u="none" strike="noStrike" kern="1200" cap="none" spc="0" normalizeH="0" baseline="0" dirty="0">
                <a:ln>
                  <a:noFill/>
                </a:ln>
                <a:solidFill>
                  <a:srgbClr val="953683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66591" indent="-52893">
              <a:buFontTx/>
              <a:buBlip>
                <a:blip r:embed="rId2"/>
              </a:buBlip>
              <a:defRPr kumimoji="0" lang="en-US" sz="37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249886" indent="-52893">
              <a:buFontTx/>
              <a:buBlip>
                <a:blip r:embed="rId2"/>
              </a:buBlip>
              <a:defRPr kumimoji="0" lang="en-US" sz="324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>
              <a:defRPr sz="417">
                <a:solidFill>
                  <a:srgbClr val="6056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4470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fbeelding Groot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16438544" y="786694"/>
            <a:ext cx="13411490" cy="408475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417" baseline="0">
                <a:solidFill>
                  <a:schemeClr val="tx1"/>
                </a:solidFill>
              </a:defRPr>
            </a:lvl1pPr>
          </a:lstStyle>
          <a:p>
            <a:r>
              <a:rPr lang="nl-NL"/>
              <a:t>Klik hier om een afbeelding </a:t>
            </a:r>
            <a:br>
              <a:rPr lang="nl-NL"/>
            </a:br>
            <a:r>
              <a:rPr lang="nl-NL"/>
              <a:t>toe te voegen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1E01540B-9F9F-42E4-8BFE-8A0D0BA060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954" y="1971616"/>
            <a:ext cx="26108263" cy="2246894"/>
          </a:xfrm>
          <a:prstGeom prst="rect">
            <a:avLst/>
          </a:prstGeom>
          <a:solidFill>
            <a:schemeClr val="accent1"/>
          </a:solidFill>
        </p:spPr>
        <p:txBody>
          <a:bodyPr vert="horz" lIns="72000" tIns="72000" rIns="36000" bIns="0" rtlCol="0" anchor="t">
            <a:normAutofit/>
          </a:bodyPr>
          <a:lstStyle>
            <a:lvl1pPr>
              <a:defRPr lang="en-US" sz="432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211586" rtl="0" eaLnBrk="1" latinLnBrk="0" hangingPunct="1">
              <a:lnSpc>
                <a:spcPct val="100000"/>
              </a:lnSpc>
              <a:spcBef>
                <a:spcPts val="231"/>
              </a:spcBef>
              <a:buFont typeface="Arial" panose="020B0604020202020204" pitchFamily="34" charset="0"/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7" name="Tijdelijke aanduiding voor tekst 13">
            <a:extLst>
              <a:ext uri="{FF2B5EF4-FFF2-40B4-BE49-F238E27FC236}">
                <a16:creationId xmlns:a16="http://schemas.microsoft.com/office/drawing/2014/main" id="{FC054A7F-C171-4E60-8F51-351B06A462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2907" y="7454541"/>
            <a:ext cx="12900862" cy="31476446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555" b="0" i="0" u="none" strike="noStrike" kern="1200" cap="none" spc="0" normalizeH="0" baseline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-52893">
              <a:buFontTx/>
              <a:buBlip>
                <a:blip r:embed="rId2"/>
              </a:buBlip>
              <a:defRPr kumimoji="0" lang="en-US" sz="463" b="1" i="0" u="none" strike="noStrike" kern="1200" cap="none" spc="0" normalizeH="0" baseline="0" dirty="0">
                <a:ln>
                  <a:noFill/>
                </a:ln>
                <a:solidFill>
                  <a:srgbClr val="953683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66591" indent="-52893">
              <a:buFontTx/>
              <a:buBlip>
                <a:blip r:embed="rId2"/>
              </a:buBlip>
              <a:defRPr kumimoji="0" lang="en-US" sz="37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249886" indent="-52893">
              <a:buFontTx/>
              <a:buBlip>
                <a:blip r:embed="rId2"/>
              </a:buBlip>
              <a:defRPr kumimoji="0" lang="en-US" sz="324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>
              <a:defRPr sz="417">
                <a:solidFill>
                  <a:srgbClr val="6056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825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fbeelding Gro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16438544" y="786694"/>
            <a:ext cx="13411490" cy="408475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417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Klik hier om een afbeelding </a:t>
            </a:r>
            <a:br>
              <a:rPr lang="nl-NL"/>
            </a:br>
            <a:r>
              <a:rPr lang="nl-NL"/>
              <a:t>toe te voegen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EE39490-F290-477B-90CF-606255E40C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954" y="1971616"/>
            <a:ext cx="26108263" cy="2246894"/>
          </a:xfrm>
          <a:prstGeom prst="rect">
            <a:avLst/>
          </a:prstGeom>
          <a:solidFill>
            <a:schemeClr val="accent1"/>
          </a:solidFill>
        </p:spPr>
        <p:txBody>
          <a:bodyPr vert="horz" lIns="72000" tIns="72000" rIns="36000" bIns="0" rtlCol="0" anchor="t">
            <a:normAutofit/>
          </a:bodyPr>
          <a:lstStyle>
            <a:lvl1pPr>
              <a:defRPr lang="en-US" sz="432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211586" rtl="0" eaLnBrk="1" latinLnBrk="0" hangingPunct="1">
              <a:lnSpc>
                <a:spcPct val="100000"/>
              </a:lnSpc>
              <a:spcBef>
                <a:spcPts val="231"/>
              </a:spcBef>
              <a:buFont typeface="Arial" panose="020B0604020202020204" pitchFamily="34" charset="0"/>
              <a:buNone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211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fbeelding Groot + Tek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13">
            <a:extLst>
              <a:ext uri="{FF2B5EF4-FFF2-40B4-BE49-F238E27FC236}">
                <a16:creationId xmlns:a16="http://schemas.microsoft.com/office/drawing/2014/main" id="{48472D83-B16E-41CE-8F55-60D675D1AA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2907" y="7315998"/>
            <a:ext cx="12900862" cy="31614990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555" b="0" i="0" u="none" strike="noStrike" kern="1200" cap="none" spc="0" normalizeH="0" baseline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-52893">
              <a:buFontTx/>
              <a:buBlip>
                <a:blip r:embed="rId2"/>
              </a:buBlip>
              <a:defRPr kumimoji="0" lang="en-US" sz="463" b="1" i="0" u="none" strike="noStrike" kern="1200" cap="none" spc="0" normalizeH="0" baseline="0" dirty="0">
                <a:ln>
                  <a:noFill/>
                </a:ln>
                <a:solidFill>
                  <a:srgbClr val="953683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66591" indent="-52893">
              <a:buFontTx/>
              <a:buBlip>
                <a:blip r:embed="rId2"/>
              </a:buBlip>
              <a:defRPr kumimoji="0" lang="en-US" sz="37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249886" indent="-52893">
              <a:buFontTx/>
              <a:buBlip>
                <a:blip r:embed="rId2"/>
              </a:buBlip>
              <a:defRPr kumimoji="0" lang="en-US" sz="324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>
              <a:defRPr sz="417">
                <a:solidFill>
                  <a:srgbClr val="6056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16438544" y="786694"/>
            <a:ext cx="13411490" cy="408475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417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Klik hier om een afbeelding </a:t>
            </a:r>
            <a:br>
              <a:rPr lang="nl-NL"/>
            </a:br>
            <a:r>
              <a:rPr lang="nl-NL"/>
              <a:t>toe te voegen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6950099A-33BB-4EE5-BF16-DF0C30957A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954" y="1971616"/>
            <a:ext cx="26108263" cy="2246894"/>
          </a:xfrm>
          <a:prstGeom prst="rect">
            <a:avLst/>
          </a:prstGeom>
          <a:solidFill>
            <a:schemeClr val="accent1"/>
          </a:solidFill>
        </p:spPr>
        <p:txBody>
          <a:bodyPr vert="horz" lIns="72000" tIns="72000" rIns="36000" bIns="0" rtlCol="0" anchor="t">
            <a:normAutofit/>
          </a:bodyPr>
          <a:lstStyle>
            <a:lvl1pPr>
              <a:defRPr lang="en-US" sz="432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211586" rtl="0" eaLnBrk="1" latinLnBrk="0" hangingPunct="1">
              <a:lnSpc>
                <a:spcPct val="100000"/>
              </a:lnSpc>
              <a:spcBef>
                <a:spcPts val="231"/>
              </a:spcBef>
              <a:buFont typeface="Arial" panose="020B0604020202020204" pitchFamily="34" charset="0"/>
              <a:buNone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286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103" y="2261684"/>
            <a:ext cx="26108263" cy="821081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5E0D079-3E66-4408-95E2-D784DDF6D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1103" y="11308312"/>
            <a:ext cx="26108263" cy="26953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9C3A82-092F-49EB-9F07-8538A7233E23}"/>
              </a:ext>
            </a:extLst>
          </p:cNvPr>
          <p:cNvSpPr txBox="1"/>
          <p:nvPr userDrawn="1"/>
        </p:nvSpPr>
        <p:spPr>
          <a:xfrm>
            <a:off x="28935808" y="40008365"/>
            <a:ext cx="1155781" cy="149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E3D4EE7-8B37-4DE2-AFFB-0DA27AC6FA5C}" type="slidenum">
              <a:rPr lang="en-BE" sz="370" smtClean="0">
                <a:latin typeface="+mn-lt"/>
              </a:rPr>
              <a:t>‹#›</a:t>
            </a:fld>
            <a:endParaRPr lang="en-BE" sz="37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6071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979" r:id="rId2"/>
    <p:sldLayoutId id="2147483945" r:id="rId3"/>
    <p:sldLayoutId id="2147483946" r:id="rId4"/>
    <p:sldLayoutId id="2147483847" r:id="rId5"/>
    <p:sldLayoutId id="2147483948" r:id="rId6"/>
    <p:sldLayoutId id="2147483848" r:id="rId7"/>
    <p:sldLayoutId id="2147483855" r:id="rId8"/>
    <p:sldLayoutId id="2147483857" r:id="rId9"/>
    <p:sldLayoutId id="2147483928" r:id="rId10"/>
    <p:sldLayoutId id="2147483929" r:id="rId11"/>
    <p:sldLayoutId id="2147483930" r:id="rId12"/>
    <p:sldLayoutId id="2147483978" r:id="rId13"/>
    <p:sldLayoutId id="2147483931" r:id="rId14"/>
    <p:sldLayoutId id="2147483932" r:id="rId15"/>
    <p:sldLayoutId id="2147483933" r:id="rId16"/>
    <p:sldLayoutId id="2147483934" r:id="rId17"/>
    <p:sldLayoutId id="2147483935" r:id="rId18"/>
    <p:sldLayoutId id="2147483937" r:id="rId19"/>
    <p:sldLayoutId id="2147483938" r:id="rId20"/>
    <p:sldLayoutId id="2147483949" r:id="rId21"/>
    <p:sldLayoutId id="2147483950" r:id="rId22"/>
    <p:sldLayoutId id="2147483941" r:id="rId23"/>
    <p:sldLayoutId id="2147483942" r:id="rId24"/>
  </p:sldLayoutIdLst>
  <p:txStyles>
    <p:titleStyle>
      <a:lvl1pPr algn="l" defTabSz="211586" rtl="0" eaLnBrk="1" latinLnBrk="0" hangingPunct="1">
        <a:lnSpc>
          <a:spcPct val="90000"/>
        </a:lnSpc>
        <a:spcBef>
          <a:spcPct val="0"/>
        </a:spcBef>
        <a:buNone/>
        <a:defRPr sz="740" kern="1200">
          <a:solidFill>
            <a:schemeClr val="tx1"/>
          </a:solidFill>
          <a:latin typeface="Arial Black" panose="020B0A040201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211586" rtl="0" eaLnBrk="1" latinLnBrk="0" hangingPunct="1">
        <a:lnSpc>
          <a:spcPct val="100000"/>
        </a:lnSpc>
        <a:spcBef>
          <a:spcPts val="231"/>
        </a:spcBef>
        <a:buFont typeface="Arial" panose="020B0604020202020204" pitchFamily="34" charset="0"/>
        <a:buNone/>
        <a:defRPr lang="nl-NL" sz="555" kern="1200" dirty="0" smtClean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58311" indent="0" algn="l" defTabSz="211586" rtl="0" eaLnBrk="1" latinLnBrk="0" hangingPunct="1">
        <a:lnSpc>
          <a:spcPct val="100000"/>
        </a:lnSpc>
        <a:spcBef>
          <a:spcPts val="116"/>
        </a:spcBef>
        <a:buFont typeface="Arial" panose="020B0604020202020204" pitchFamily="34" charset="0"/>
        <a:buNone/>
        <a:defRPr lang="nl-NL" sz="463" b="1" kern="1200" dirty="0" smtClean="0">
          <a:solidFill>
            <a:schemeClr val="accent5"/>
          </a:solidFill>
          <a:latin typeface="+mn-lt"/>
          <a:ea typeface="+mn-ea"/>
          <a:cs typeface="+mn-cs"/>
        </a:defRPr>
      </a:lvl2pPr>
      <a:lvl3pPr marL="124952" indent="0" algn="l" defTabSz="211586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nl-NL" sz="37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6603" indent="0" algn="l" defTabSz="211586" rtl="0" eaLnBrk="1" latinLnBrk="0" hangingPunct="1">
        <a:lnSpc>
          <a:spcPts val="301"/>
        </a:lnSpc>
        <a:spcBef>
          <a:spcPts val="116"/>
        </a:spcBef>
        <a:buFont typeface="Arial" panose="020B0604020202020204" pitchFamily="34" charset="0"/>
        <a:buNone/>
        <a:defRPr sz="324" kern="1200">
          <a:solidFill>
            <a:schemeClr val="tx1"/>
          </a:solidFill>
          <a:latin typeface="+mn-lt"/>
          <a:ea typeface="+mn-ea"/>
          <a:cs typeface="+mn-cs"/>
        </a:defRPr>
      </a:lvl4pPr>
      <a:lvl5pPr marL="476068" indent="-52896" algn="l" defTabSz="211586" rtl="0" eaLnBrk="1" latinLnBrk="0" hangingPunct="1">
        <a:lnSpc>
          <a:spcPct val="90000"/>
        </a:lnSpc>
        <a:spcBef>
          <a:spcPts val="116"/>
        </a:spcBef>
        <a:buFont typeface="Arial" panose="020B0604020202020204" pitchFamily="34" charset="0"/>
        <a:buChar char="•"/>
        <a:defRPr sz="417" kern="1200">
          <a:solidFill>
            <a:schemeClr val="tx1"/>
          </a:solidFill>
          <a:latin typeface="+mn-lt"/>
          <a:ea typeface="+mn-ea"/>
          <a:cs typeface="+mn-cs"/>
        </a:defRPr>
      </a:lvl5pPr>
      <a:lvl6pPr marL="581860" indent="-52896" algn="l" defTabSz="211586" rtl="0" eaLnBrk="1" latinLnBrk="0" hangingPunct="1">
        <a:lnSpc>
          <a:spcPct val="90000"/>
        </a:lnSpc>
        <a:spcBef>
          <a:spcPts val="116"/>
        </a:spcBef>
        <a:buFont typeface="Arial" panose="020B0604020202020204" pitchFamily="34" charset="0"/>
        <a:buChar char="•"/>
        <a:defRPr sz="417" kern="1200">
          <a:solidFill>
            <a:schemeClr val="tx1"/>
          </a:solidFill>
          <a:latin typeface="+mn-lt"/>
          <a:ea typeface="+mn-ea"/>
          <a:cs typeface="+mn-cs"/>
        </a:defRPr>
      </a:lvl6pPr>
      <a:lvl7pPr marL="687653" indent="-52896" algn="l" defTabSz="211586" rtl="0" eaLnBrk="1" latinLnBrk="0" hangingPunct="1">
        <a:lnSpc>
          <a:spcPct val="90000"/>
        </a:lnSpc>
        <a:spcBef>
          <a:spcPts val="116"/>
        </a:spcBef>
        <a:buFont typeface="Arial" panose="020B0604020202020204" pitchFamily="34" charset="0"/>
        <a:buChar char="•"/>
        <a:defRPr sz="417" kern="1200">
          <a:solidFill>
            <a:schemeClr val="tx1"/>
          </a:solidFill>
          <a:latin typeface="+mn-lt"/>
          <a:ea typeface="+mn-ea"/>
          <a:cs typeface="+mn-cs"/>
        </a:defRPr>
      </a:lvl7pPr>
      <a:lvl8pPr marL="793446" indent="-52896" algn="l" defTabSz="211586" rtl="0" eaLnBrk="1" latinLnBrk="0" hangingPunct="1">
        <a:lnSpc>
          <a:spcPct val="90000"/>
        </a:lnSpc>
        <a:spcBef>
          <a:spcPts val="116"/>
        </a:spcBef>
        <a:buFont typeface="Arial" panose="020B0604020202020204" pitchFamily="34" charset="0"/>
        <a:buChar char="•"/>
        <a:defRPr sz="417" kern="1200">
          <a:solidFill>
            <a:schemeClr val="tx1"/>
          </a:solidFill>
          <a:latin typeface="+mn-lt"/>
          <a:ea typeface="+mn-ea"/>
          <a:cs typeface="+mn-cs"/>
        </a:defRPr>
      </a:lvl8pPr>
      <a:lvl9pPr marL="899239" indent="-52896" algn="l" defTabSz="211586" rtl="0" eaLnBrk="1" latinLnBrk="0" hangingPunct="1">
        <a:lnSpc>
          <a:spcPct val="90000"/>
        </a:lnSpc>
        <a:spcBef>
          <a:spcPts val="116"/>
        </a:spcBef>
        <a:buFont typeface="Arial" panose="020B0604020202020204" pitchFamily="34" charset="0"/>
        <a:buChar char="•"/>
        <a:defRPr sz="4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1586" rtl="0" eaLnBrk="1" latinLnBrk="0" hangingPunct="1">
        <a:defRPr sz="417" kern="1200">
          <a:solidFill>
            <a:schemeClr val="tx1"/>
          </a:solidFill>
          <a:latin typeface="+mn-lt"/>
          <a:ea typeface="+mn-ea"/>
          <a:cs typeface="+mn-cs"/>
        </a:defRPr>
      </a:lvl1pPr>
      <a:lvl2pPr marL="105793" algn="l" defTabSz="211586" rtl="0" eaLnBrk="1" latinLnBrk="0" hangingPunct="1">
        <a:defRPr sz="417" kern="1200">
          <a:solidFill>
            <a:schemeClr val="tx1"/>
          </a:solidFill>
          <a:latin typeface="+mn-lt"/>
          <a:ea typeface="+mn-ea"/>
          <a:cs typeface="+mn-cs"/>
        </a:defRPr>
      </a:lvl2pPr>
      <a:lvl3pPr marL="211586" algn="l" defTabSz="211586" rtl="0" eaLnBrk="1" latinLnBrk="0" hangingPunct="1">
        <a:defRPr sz="417" kern="1200">
          <a:solidFill>
            <a:schemeClr val="tx1"/>
          </a:solidFill>
          <a:latin typeface="+mn-lt"/>
          <a:ea typeface="+mn-ea"/>
          <a:cs typeface="+mn-cs"/>
        </a:defRPr>
      </a:lvl3pPr>
      <a:lvl4pPr marL="317378" algn="l" defTabSz="211586" rtl="0" eaLnBrk="1" latinLnBrk="0" hangingPunct="1">
        <a:defRPr sz="417" kern="1200">
          <a:solidFill>
            <a:schemeClr val="tx1"/>
          </a:solidFill>
          <a:latin typeface="+mn-lt"/>
          <a:ea typeface="+mn-ea"/>
          <a:cs typeface="+mn-cs"/>
        </a:defRPr>
      </a:lvl4pPr>
      <a:lvl5pPr marL="423171" algn="l" defTabSz="211586" rtl="0" eaLnBrk="1" latinLnBrk="0" hangingPunct="1">
        <a:defRPr sz="417" kern="1200">
          <a:solidFill>
            <a:schemeClr val="tx1"/>
          </a:solidFill>
          <a:latin typeface="+mn-lt"/>
          <a:ea typeface="+mn-ea"/>
          <a:cs typeface="+mn-cs"/>
        </a:defRPr>
      </a:lvl5pPr>
      <a:lvl6pPr marL="528964" algn="l" defTabSz="211586" rtl="0" eaLnBrk="1" latinLnBrk="0" hangingPunct="1">
        <a:defRPr sz="417" kern="1200">
          <a:solidFill>
            <a:schemeClr val="tx1"/>
          </a:solidFill>
          <a:latin typeface="+mn-lt"/>
          <a:ea typeface="+mn-ea"/>
          <a:cs typeface="+mn-cs"/>
        </a:defRPr>
      </a:lvl6pPr>
      <a:lvl7pPr marL="634757" algn="l" defTabSz="211586" rtl="0" eaLnBrk="1" latinLnBrk="0" hangingPunct="1">
        <a:defRPr sz="417" kern="1200">
          <a:solidFill>
            <a:schemeClr val="tx1"/>
          </a:solidFill>
          <a:latin typeface="+mn-lt"/>
          <a:ea typeface="+mn-ea"/>
          <a:cs typeface="+mn-cs"/>
        </a:defRPr>
      </a:lvl7pPr>
      <a:lvl8pPr marL="740550" algn="l" defTabSz="211586" rtl="0" eaLnBrk="1" latinLnBrk="0" hangingPunct="1">
        <a:defRPr sz="417" kern="1200">
          <a:solidFill>
            <a:schemeClr val="tx1"/>
          </a:solidFill>
          <a:latin typeface="+mn-lt"/>
          <a:ea typeface="+mn-ea"/>
          <a:cs typeface="+mn-cs"/>
        </a:defRPr>
      </a:lvl8pPr>
      <a:lvl9pPr marL="846343" algn="l" defTabSz="211586" rtl="0" eaLnBrk="1" latinLnBrk="0" hangingPunct="1">
        <a:defRPr sz="41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6226" userDrawn="1">
          <p15:clr>
            <a:srgbClr val="F26B43"/>
          </p15:clr>
        </p15:guide>
        <p15:guide id="2" orient="horz" pos="8288" userDrawn="1">
          <p15:clr>
            <a:srgbClr val="F26B43"/>
          </p15:clr>
        </p15:guide>
        <p15:guide id="3" orient="horz" pos="3785" userDrawn="1">
          <p15:clr>
            <a:srgbClr val="F26B43"/>
          </p15:clr>
        </p15:guide>
        <p15:guide id="4" orient="horz" pos="9756" userDrawn="1">
          <p15:clr>
            <a:srgbClr val="F26B43"/>
          </p15:clr>
        </p15:guide>
        <p15:guide id="5" orient="horz" pos="11497" userDrawn="1">
          <p15:clr>
            <a:srgbClr val="F26B43"/>
          </p15:clr>
        </p15:guide>
        <p15:guide id="6" pos="49433" userDrawn="1">
          <p15:clr>
            <a:srgbClr val="F26B43"/>
          </p15:clr>
        </p15:guide>
        <p15:guide id="7" pos="1558" userDrawn="1">
          <p15:clr>
            <a:srgbClr val="F26B43"/>
          </p15:clr>
        </p15:guide>
        <p15:guide id="8" pos="507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459A24F-734B-4607-99BD-5F58B3268A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081103" y="2261678"/>
            <a:ext cx="26108263" cy="8210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BE"/>
              <a:t>TEKSTSTIJL VAN HET MODEL BEWERKEN</a:t>
            </a:r>
          </a:p>
        </p:txBody>
      </p:sp>
      <p:sp>
        <p:nvSpPr>
          <p:cNvPr id="1027" name="Tijdelijke aanduiding voor tekst 3">
            <a:extLst>
              <a:ext uri="{FF2B5EF4-FFF2-40B4-BE49-F238E27FC236}">
                <a16:creationId xmlns:a16="http://schemas.microsoft.com/office/drawing/2014/main" id="{C8201F35-230F-46D7-83FE-57E21ECF9B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081103" y="11308312"/>
            <a:ext cx="26108263" cy="2695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BE"/>
              <a:t>Tekststijl van het model bewerken</a:t>
            </a:r>
          </a:p>
          <a:p>
            <a:pPr lvl="1"/>
            <a:r>
              <a:rPr lang="nl-NL" altLang="nl-BE"/>
              <a:t>Tweede niveau</a:t>
            </a:r>
          </a:p>
          <a:p>
            <a:pPr lvl="2"/>
            <a:r>
              <a:rPr lang="nl-NL" altLang="nl-BE"/>
              <a:t>Derde niveau</a:t>
            </a:r>
          </a:p>
          <a:p>
            <a:pPr lvl="3"/>
            <a:r>
              <a:rPr lang="nl-NL" altLang="nl-BE"/>
              <a:t>Vierde niveau</a:t>
            </a:r>
          </a:p>
        </p:txBody>
      </p:sp>
    </p:spTree>
    <p:extLst>
      <p:ext uri="{BB962C8B-B14F-4D97-AF65-F5344CB8AC3E}">
        <p14:creationId xmlns:p14="http://schemas.microsoft.com/office/powerpoint/2010/main" val="3685621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54" r:id="rId3"/>
    <p:sldLayoutId id="2147483955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75" r:id="rId10"/>
    <p:sldLayoutId id="2147483976" r:id="rId11"/>
    <p:sldLayoutId id="2147483977" r:id="rId12"/>
    <p:sldLayoutId id="2147483962" r:id="rId13"/>
    <p:sldLayoutId id="2147483964" r:id="rId14"/>
    <p:sldLayoutId id="2147483965" r:id="rId15"/>
    <p:sldLayoutId id="2147483966" r:id="rId16"/>
    <p:sldLayoutId id="2147483967" r:id="rId17"/>
    <p:sldLayoutId id="2147483968" r:id="rId18"/>
    <p:sldLayoutId id="2147483969" r:id="rId19"/>
    <p:sldLayoutId id="2147483970" r:id="rId20"/>
    <p:sldLayoutId id="2147483971" r:id="rId21"/>
    <p:sldLayoutId id="2147483972" r:id="rId22"/>
    <p:sldLayoutId id="2147483973" r:id="rId23"/>
    <p:sldLayoutId id="2147483974" r:id="rId24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740" kern="1200">
          <a:solidFill>
            <a:schemeClr val="tx1"/>
          </a:solidFill>
          <a:latin typeface="Arial Black" panose="020B0A040201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740">
          <a:solidFill>
            <a:schemeClr val="tx1"/>
          </a:solidFill>
          <a:latin typeface="Arial Black" panose="020B0A040201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740">
          <a:solidFill>
            <a:schemeClr val="tx1"/>
          </a:solidFill>
          <a:latin typeface="Arial Black" panose="020B0A040201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740">
          <a:solidFill>
            <a:schemeClr val="tx1"/>
          </a:solidFill>
          <a:latin typeface="Arial Black" panose="020B0A040201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740">
          <a:solidFill>
            <a:schemeClr val="tx1"/>
          </a:solidFill>
          <a:latin typeface="Arial Black" panose="020B0A04020102020204" pitchFamily="34" charset="0"/>
          <a:cs typeface="Arial" panose="020B0604020202020204" pitchFamily="34" charset="0"/>
        </a:defRPr>
      </a:lvl5pPr>
      <a:lvl6pPr marL="1057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740">
          <a:solidFill>
            <a:schemeClr val="tx1"/>
          </a:solidFill>
          <a:latin typeface="Arial Black" panose="020B0A04020102020204" pitchFamily="34" charset="0"/>
          <a:cs typeface="Arial" panose="020B0604020202020204" pitchFamily="34" charset="0"/>
        </a:defRPr>
      </a:lvl6pPr>
      <a:lvl7pPr marL="21158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740">
          <a:solidFill>
            <a:schemeClr val="tx1"/>
          </a:solidFill>
          <a:latin typeface="Arial Black" panose="020B0A04020102020204" pitchFamily="34" charset="0"/>
          <a:cs typeface="Arial" panose="020B0604020202020204" pitchFamily="34" charset="0"/>
        </a:defRPr>
      </a:lvl7pPr>
      <a:lvl8pPr marL="31737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740">
          <a:solidFill>
            <a:schemeClr val="tx1"/>
          </a:solidFill>
          <a:latin typeface="Arial Black" panose="020B0A04020102020204" pitchFamily="34" charset="0"/>
          <a:cs typeface="Arial" panose="020B0604020202020204" pitchFamily="34" charset="0"/>
        </a:defRPr>
      </a:lvl8pPr>
      <a:lvl9pPr marL="42317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740">
          <a:solidFill>
            <a:schemeClr val="tx1"/>
          </a:solidFill>
          <a:latin typeface="Arial Black" panose="020B0A04020102020204" pitchFamily="34" charset="0"/>
          <a:cs typeface="Arial" panose="020B0604020202020204" pitchFamily="34" charset="0"/>
        </a:defRPr>
      </a:lvl9pPr>
    </p:titleStyle>
    <p:bodyStyle>
      <a:lvl1pPr algn="l" rtl="0" eaLnBrk="1" fontAlgn="base" hangingPunct="1">
        <a:spcBef>
          <a:spcPts val="231"/>
        </a:spcBef>
        <a:spcAft>
          <a:spcPct val="0"/>
        </a:spcAft>
        <a:buFont typeface="Arial" panose="020B0604020202020204" pitchFamily="34" charset="0"/>
        <a:defRPr lang="nl-NL" sz="555" kern="1200" dirty="0">
          <a:solidFill>
            <a:srgbClr val="3B3838"/>
          </a:solidFill>
          <a:latin typeface="+mn-lt"/>
          <a:ea typeface="+mn-ea"/>
          <a:cs typeface="+mn-cs"/>
        </a:defRPr>
      </a:lvl1pPr>
      <a:lvl2pPr marL="58039" algn="l" rtl="0" eaLnBrk="1" fontAlgn="base" hangingPunct="1">
        <a:spcBef>
          <a:spcPts val="116"/>
        </a:spcBef>
        <a:spcAft>
          <a:spcPct val="0"/>
        </a:spcAft>
        <a:buFont typeface="Arial" panose="020B0604020202020204" pitchFamily="34" charset="0"/>
        <a:defRPr lang="nl-NL" sz="463" b="1" kern="1200" dirty="0">
          <a:solidFill>
            <a:srgbClr val="953683"/>
          </a:solidFill>
          <a:latin typeface="+mn-lt"/>
          <a:ea typeface="+mn-ea"/>
          <a:cs typeface="+mn-cs"/>
        </a:defRPr>
      </a:lvl2pPr>
      <a:lvl3pPr marL="124894" algn="l" rtl="0" eaLnBrk="1" fontAlgn="base" hangingPunct="1">
        <a:spcBef>
          <a:spcPct val="0"/>
        </a:spcBef>
        <a:spcAft>
          <a:spcPct val="0"/>
        </a:spcAft>
        <a:buFont typeface="Arial" panose="020B0604020202020204" pitchFamily="34" charset="0"/>
        <a:defRPr lang="nl-NL" sz="37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6403" algn="l" rtl="0" eaLnBrk="1" fontAlgn="base" hangingPunct="1">
        <a:lnSpc>
          <a:spcPts val="301"/>
        </a:lnSpc>
        <a:spcBef>
          <a:spcPts val="116"/>
        </a:spcBef>
        <a:spcAft>
          <a:spcPct val="0"/>
        </a:spcAft>
        <a:buFont typeface="Arial" panose="020B0604020202020204" pitchFamily="34" charset="0"/>
        <a:defRPr sz="324" kern="1200">
          <a:solidFill>
            <a:schemeClr val="tx1"/>
          </a:solidFill>
          <a:latin typeface="+mn-lt"/>
          <a:ea typeface="+mn-ea"/>
          <a:cs typeface="+mn-cs"/>
        </a:defRPr>
      </a:lvl4pPr>
      <a:lvl5pPr marL="476068" indent="-52896" algn="l" rtl="0" eaLnBrk="1" fontAlgn="base" hangingPunct="1">
        <a:lnSpc>
          <a:spcPct val="90000"/>
        </a:lnSpc>
        <a:spcBef>
          <a:spcPts val="116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581860" indent="-52896" algn="l" defTabSz="211586" rtl="0" eaLnBrk="1" latinLnBrk="0" hangingPunct="1">
        <a:lnSpc>
          <a:spcPct val="90000"/>
        </a:lnSpc>
        <a:spcBef>
          <a:spcPts val="116"/>
        </a:spcBef>
        <a:buFont typeface="Arial" panose="020B0604020202020204" pitchFamily="34" charset="0"/>
        <a:buChar char="•"/>
        <a:defRPr sz="417" kern="1200">
          <a:solidFill>
            <a:schemeClr val="tx1"/>
          </a:solidFill>
          <a:latin typeface="+mn-lt"/>
          <a:ea typeface="+mn-ea"/>
          <a:cs typeface="+mn-cs"/>
        </a:defRPr>
      </a:lvl6pPr>
      <a:lvl7pPr marL="687653" indent="-52896" algn="l" defTabSz="211586" rtl="0" eaLnBrk="1" latinLnBrk="0" hangingPunct="1">
        <a:lnSpc>
          <a:spcPct val="90000"/>
        </a:lnSpc>
        <a:spcBef>
          <a:spcPts val="116"/>
        </a:spcBef>
        <a:buFont typeface="Arial" panose="020B0604020202020204" pitchFamily="34" charset="0"/>
        <a:buChar char="•"/>
        <a:defRPr sz="417" kern="1200">
          <a:solidFill>
            <a:schemeClr val="tx1"/>
          </a:solidFill>
          <a:latin typeface="+mn-lt"/>
          <a:ea typeface="+mn-ea"/>
          <a:cs typeface="+mn-cs"/>
        </a:defRPr>
      </a:lvl7pPr>
      <a:lvl8pPr marL="793446" indent="-52896" algn="l" defTabSz="211586" rtl="0" eaLnBrk="1" latinLnBrk="0" hangingPunct="1">
        <a:lnSpc>
          <a:spcPct val="90000"/>
        </a:lnSpc>
        <a:spcBef>
          <a:spcPts val="116"/>
        </a:spcBef>
        <a:buFont typeface="Arial" panose="020B0604020202020204" pitchFamily="34" charset="0"/>
        <a:buChar char="•"/>
        <a:defRPr sz="417" kern="1200">
          <a:solidFill>
            <a:schemeClr val="tx1"/>
          </a:solidFill>
          <a:latin typeface="+mn-lt"/>
          <a:ea typeface="+mn-ea"/>
          <a:cs typeface="+mn-cs"/>
        </a:defRPr>
      </a:lvl8pPr>
      <a:lvl9pPr marL="899239" indent="-52896" algn="l" defTabSz="211586" rtl="0" eaLnBrk="1" latinLnBrk="0" hangingPunct="1">
        <a:lnSpc>
          <a:spcPct val="90000"/>
        </a:lnSpc>
        <a:spcBef>
          <a:spcPts val="116"/>
        </a:spcBef>
        <a:buFont typeface="Arial" panose="020B0604020202020204" pitchFamily="34" charset="0"/>
        <a:buChar char="•"/>
        <a:defRPr sz="4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1586" rtl="0" eaLnBrk="1" latinLnBrk="0" hangingPunct="1">
        <a:defRPr sz="417" kern="1200">
          <a:solidFill>
            <a:schemeClr val="tx1"/>
          </a:solidFill>
          <a:latin typeface="+mn-lt"/>
          <a:ea typeface="+mn-ea"/>
          <a:cs typeface="+mn-cs"/>
        </a:defRPr>
      </a:lvl1pPr>
      <a:lvl2pPr marL="105793" algn="l" defTabSz="211586" rtl="0" eaLnBrk="1" latinLnBrk="0" hangingPunct="1">
        <a:defRPr sz="417" kern="1200">
          <a:solidFill>
            <a:schemeClr val="tx1"/>
          </a:solidFill>
          <a:latin typeface="+mn-lt"/>
          <a:ea typeface="+mn-ea"/>
          <a:cs typeface="+mn-cs"/>
        </a:defRPr>
      </a:lvl2pPr>
      <a:lvl3pPr marL="211586" algn="l" defTabSz="211586" rtl="0" eaLnBrk="1" latinLnBrk="0" hangingPunct="1">
        <a:defRPr sz="417" kern="1200">
          <a:solidFill>
            <a:schemeClr val="tx1"/>
          </a:solidFill>
          <a:latin typeface="+mn-lt"/>
          <a:ea typeface="+mn-ea"/>
          <a:cs typeface="+mn-cs"/>
        </a:defRPr>
      </a:lvl3pPr>
      <a:lvl4pPr marL="317378" algn="l" defTabSz="211586" rtl="0" eaLnBrk="1" latinLnBrk="0" hangingPunct="1">
        <a:defRPr sz="417" kern="1200">
          <a:solidFill>
            <a:schemeClr val="tx1"/>
          </a:solidFill>
          <a:latin typeface="+mn-lt"/>
          <a:ea typeface="+mn-ea"/>
          <a:cs typeface="+mn-cs"/>
        </a:defRPr>
      </a:lvl4pPr>
      <a:lvl5pPr marL="423171" algn="l" defTabSz="211586" rtl="0" eaLnBrk="1" latinLnBrk="0" hangingPunct="1">
        <a:defRPr sz="417" kern="1200">
          <a:solidFill>
            <a:schemeClr val="tx1"/>
          </a:solidFill>
          <a:latin typeface="+mn-lt"/>
          <a:ea typeface="+mn-ea"/>
          <a:cs typeface="+mn-cs"/>
        </a:defRPr>
      </a:lvl5pPr>
      <a:lvl6pPr marL="528964" algn="l" defTabSz="211586" rtl="0" eaLnBrk="1" latinLnBrk="0" hangingPunct="1">
        <a:defRPr sz="417" kern="1200">
          <a:solidFill>
            <a:schemeClr val="tx1"/>
          </a:solidFill>
          <a:latin typeface="+mn-lt"/>
          <a:ea typeface="+mn-ea"/>
          <a:cs typeface="+mn-cs"/>
        </a:defRPr>
      </a:lvl6pPr>
      <a:lvl7pPr marL="634757" algn="l" defTabSz="211586" rtl="0" eaLnBrk="1" latinLnBrk="0" hangingPunct="1">
        <a:defRPr sz="417" kern="1200">
          <a:solidFill>
            <a:schemeClr val="tx1"/>
          </a:solidFill>
          <a:latin typeface="+mn-lt"/>
          <a:ea typeface="+mn-ea"/>
          <a:cs typeface="+mn-cs"/>
        </a:defRPr>
      </a:lvl7pPr>
      <a:lvl8pPr marL="740550" algn="l" defTabSz="211586" rtl="0" eaLnBrk="1" latinLnBrk="0" hangingPunct="1">
        <a:defRPr sz="417" kern="1200">
          <a:solidFill>
            <a:schemeClr val="tx1"/>
          </a:solidFill>
          <a:latin typeface="+mn-lt"/>
          <a:ea typeface="+mn-ea"/>
          <a:cs typeface="+mn-cs"/>
        </a:defRPr>
      </a:lvl8pPr>
      <a:lvl9pPr marL="846343" algn="l" defTabSz="211586" rtl="0" eaLnBrk="1" latinLnBrk="0" hangingPunct="1">
        <a:defRPr sz="41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4.png"/><Relationship Id="rId10" Type="http://schemas.openxmlformats.org/officeDocument/2006/relationships/image" Target="../media/image28.png"/><Relationship Id="rId4" Type="http://schemas.openxmlformats.org/officeDocument/2006/relationships/image" Target="../media/image23.sv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1">
            <a:extLst>
              <a:ext uri="{FF2B5EF4-FFF2-40B4-BE49-F238E27FC236}">
                <a16:creationId xmlns:a16="http://schemas.microsoft.com/office/drawing/2014/main" id="{E60AA885-4DF0-40BD-8A91-B44DB530CC54}"/>
              </a:ext>
            </a:extLst>
          </p:cNvPr>
          <p:cNvSpPr txBox="1">
            <a:spLocks/>
          </p:cNvSpPr>
          <p:nvPr/>
        </p:nvSpPr>
        <p:spPr>
          <a:xfrm>
            <a:off x="486360" y="456293"/>
            <a:ext cx="29067979" cy="4153339"/>
          </a:xfrm>
          <a:prstGeom prst="rect">
            <a:avLst/>
          </a:prstGeom>
          <a:solidFill>
            <a:schemeClr val="accent1"/>
          </a:solidFill>
        </p:spPr>
        <p:txBody>
          <a:bodyPr vert="horz" lIns="11536" tIns="11536" rIns="5768" bIns="0" rtlCol="0" anchor="ctr">
            <a:normAutofit/>
          </a:bodyPr>
          <a:lstStyle>
            <a:defPPr>
              <a:defRPr lang="en-US"/>
            </a:defPPr>
            <a:lvl1pPr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36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63474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95210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26945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158684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590419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022155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453890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fontAlgn="auto">
              <a:spcAft>
                <a:spcPts val="0"/>
              </a:spcAft>
            </a:pPr>
            <a:endParaRPr lang="en-GB" sz="1282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7B553D-53BD-4B96-A283-2D60CF996DEF}"/>
              </a:ext>
            </a:extLst>
          </p:cNvPr>
          <p:cNvSpPr/>
          <p:nvPr/>
        </p:nvSpPr>
        <p:spPr>
          <a:xfrm>
            <a:off x="26803350" y="810629"/>
            <a:ext cx="2428379" cy="97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36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63474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95210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26945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158684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590419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022155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453890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/>
            <a:r>
              <a:rPr lang="en-GB" sz="2400" b="1" dirty="0" err="1">
                <a:solidFill>
                  <a:schemeClr val="accent1"/>
                </a:solidFill>
              </a:rPr>
              <a:t>MPro</a:t>
            </a:r>
            <a:endParaRPr lang="en-GB" sz="2400" dirty="0">
              <a:solidFill>
                <a:schemeClr val="accent1"/>
              </a:solidFill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ECA8F9B6-FE91-42EC-B9C7-C67245C5699D}"/>
              </a:ext>
            </a:extLst>
          </p:cNvPr>
          <p:cNvSpPr txBox="1">
            <a:spLocks/>
          </p:cNvSpPr>
          <p:nvPr/>
        </p:nvSpPr>
        <p:spPr>
          <a:xfrm>
            <a:off x="981191" y="501893"/>
            <a:ext cx="850673" cy="588736"/>
          </a:xfrm>
          <a:prstGeom prst="rect">
            <a:avLst/>
          </a:prstGeom>
          <a:solidFill>
            <a:schemeClr val="accent1"/>
          </a:solidFill>
        </p:spPr>
        <p:txBody>
          <a:bodyPr vert="horz" lIns="11536" tIns="11536" rIns="5768" bIns="0" rtlCol="0" anchor="ctr">
            <a:normAutofit/>
          </a:bodyPr>
          <a:lstStyle>
            <a:defPPr>
              <a:defRPr lang="en-US"/>
            </a:defPPr>
            <a:lvl1pPr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36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63474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95210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26945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158684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590419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022155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453890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fontAlgn="auto">
              <a:spcAft>
                <a:spcPts val="0"/>
              </a:spcAft>
            </a:pPr>
            <a:endParaRPr lang="en-GB" sz="1282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26E18B9B-8874-4314-879C-9AB2F04C2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8763" y="1428694"/>
            <a:ext cx="16228702" cy="2123374"/>
          </a:xfrm>
        </p:spPr>
        <p:txBody>
          <a:bodyPr vert="horz" lIns="72000" tIns="72000" rIns="36000" bIns="0" rtlCol="0" anchor="ctr">
            <a:noAutofit/>
          </a:bodyPr>
          <a:lstStyle>
            <a:defPPr>
              <a:defRPr lang="en-US"/>
            </a:defPPr>
            <a:lvl1pPr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36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63474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95210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26945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158684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590419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022155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453890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4800" b="1" dirty="0">
                <a:solidFill>
                  <a:schemeClr val="bg1"/>
                </a:solidFill>
                <a:latin typeface="Arial"/>
                <a:cs typeface="Arial"/>
              </a:rPr>
              <a:t>Data-driven Approach to Identify Distortion of Acoustic Signals by Process Contextual Information in LPBF</a:t>
            </a:r>
            <a:br>
              <a:rPr lang="en-GB" sz="4800" b="1" dirty="0">
                <a:solidFill>
                  <a:schemeClr val="bg1"/>
                </a:solidFill>
                <a:latin typeface="Arial"/>
                <a:cs typeface="Arial"/>
              </a:rPr>
            </a:b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  <a:latin typeface="Arial"/>
                <a:cs typeface="Arial"/>
              </a:rPr>
              <a:t>Ming Wu, Shivam Shukla, Bey Vrancken, Mathias Verbeke, </a:t>
            </a:r>
            <a:br>
              <a:rPr lang="en-GB" sz="4000" dirty="0">
                <a:solidFill>
                  <a:schemeClr val="bg1"/>
                </a:solidFill>
                <a:latin typeface="Arial"/>
                <a:cs typeface="Arial"/>
              </a:rPr>
            </a:br>
            <a:r>
              <a:rPr lang="en-GB" sz="4000" dirty="0">
                <a:solidFill>
                  <a:schemeClr val="bg1"/>
                </a:solidFill>
                <a:latin typeface="Arial"/>
                <a:cs typeface="Arial"/>
              </a:rPr>
              <a:t>Peter Karsmakers</a:t>
            </a:r>
            <a:endParaRPr lang="en-GB" sz="4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4" name="Rounded Rectangle 5">
            <a:extLst>
              <a:ext uri="{FF2B5EF4-FFF2-40B4-BE49-F238E27FC236}">
                <a16:creationId xmlns:a16="http://schemas.microsoft.com/office/drawing/2014/main" id="{A9B36637-3CA0-4656-B2B9-6CE8730EB337}"/>
              </a:ext>
            </a:extLst>
          </p:cNvPr>
          <p:cNvSpPr/>
          <p:nvPr/>
        </p:nvSpPr>
        <p:spPr>
          <a:xfrm>
            <a:off x="403001" y="4834394"/>
            <a:ext cx="9295200" cy="7030026"/>
          </a:xfrm>
          <a:prstGeom prst="roundRect">
            <a:avLst>
              <a:gd name="adj" fmla="val 9247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36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63474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95210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26945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158684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590419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022155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453890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/>
            <a:r>
              <a:rPr lang="en-GB" sz="6000" b="1" dirty="0">
                <a:solidFill>
                  <a:schemeClr val="accent1">
                    <a:lumMod val="75000"/>
                  </a:schemeClr>
                </a:solidFill>
              </a:rPr>
              <a:t>Goal</a:t>
            </a:r>
          </a:p>
          <a:p>
            <a:pPr marL="109865" indent="-109865" algn="just">
              <a:buFont typeface="Arial" panose="020B0604020202020204" pitchFamily="34" charset="0"/>
              <a:buChar char="•"/>
            </a:pPr>
            <a:r>
              <a:rPr lang="en-US" sz="4000" dirty="0"/>
              <a:t> </a:t>
            </a:r>
            <a:r>
              <a:rPr lang="en-US" sz="3600" dirty="0"/>
              <a:t>Develop an approach to classify printed cubes based on acoustic signal characteristics while addressing </a:t>
            </a:r>
            <a:r>
              <a:rPr lang="en-US" sz="3600" b="1" dirty="0"/>
              <a:t>context-related factors</a:t>
            </a:r>
            <a:r>
              <a:rPr lang="en-US" sz="3600" dirty="0"/>
              <a:t>.</a:t>
            </a:r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r>
              <a:rPr lang="en-US" sz="3600" dirty="0"/>
              <a:t> </a:t>
            </a:r>
            <a:r>
              <a:rPr lang="en-US" sz="3600" b="1" dirty="0"/>
              <a:t>Identify invariant frequency features</a:t>
            </a:r>
            <a:r>
              <a:rPr lang="en-US" sz="3600" dirty="0"/>
              <a:t> unaffected by variations in position and laser movement direction.</a:t>
            </a:r>
            <a:endParaRPr lang="en-GB" sz="3600" dirty="0"/>
          </a:p>
        </p:txBody>
      </p:sp>
      <p:sp>
        <p:nvSpPr>
          <p:cNvPr id="15" name="Rounded Rectangle 8">
            <a:extLst>
              <a:ext uri="{FF2B5EF4-FFF2-40B4-BE49-F238E27FC236}">
                <a16:creationId xmlns:a16="http://schemas.microsoft.com/office/drawing/2014/main" id="{CDF8DF85-95A4-464D-A3E1-739CFF7A6309}"/>
              </a:ext>
            </a:extLst>
          </p:cNvPr>
          <p:cNvSpPr/>
          <p:nvPr/>
        </p:nvSpPr>
        <p:spPr>
          <a:xfrm>
            <a:off x="403001" y="12299405"/>
            <a:ext cx="9295200" cy="27589005"/>
          </a:xfrm>
          <a:prstGeom prst="roundRect">
            <a:avLst>
              <a:gd name="adj" fmla="val 8922"/>
            </a:avLst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en-US"/>
            </a:defPPr>
            <a:lvl1pPr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36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63474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95210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26945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158684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590419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022155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453890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/>
            <a:r>
              <a:rPr lang="en-GB" sz="6000" b="1" dirty="0">
                <a:solidFill>
                  <a:schemeClr val="accent1">
                    <a:lumMod val="75000"/>
                  </a:schemeClr>
                </a:solidFill>
              </a:rPr>
              <a:t>Motivation</a:t>
            </a:r>
          </a:p>
          <a:p>
            <a:pPr marL="109865" indent="-109865" algn="just">
              <a:buFont typeface="Arial" panose="020B0604020202020204" pitchFamily="34" charset="0"/>
              <a:buChar char="•"/>
            </a:pPr>
            <a:r>
              <a:rPr lang="en-US" sz="4000" dirty="0"/>
              <a:t>Acoustic Emission (AE) sensing shows promise for real-time monitoring, but its interpretation is hindered by factors like baseplate thickness and sensor orientation. </a:t>
            </a:r>
            <a:r>
              <a:rPr lang="en-US" sz="4000" b="1" dirty="0"/>
              <a:t>Signal distortion </a:t>
            </a:r>
            <a:r>
              <a:rPr lang="en-US" sz="4000" dirty="0"/>
              <a:t>due to wave propagation further complicates the analysis, making it challenging to isolate defect-specific information.</a:t>
            </a:r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r>
              <a:rPr lang="en-US" sz="4000" dirty="0"/>
              <a:t>Enhance quality control by </a:t>
            </a:r>
            <a:r>
              <a:rPr lang="en-US" sz="4000" b="1" dirty="0"/>
              <a:t>disentangling</a:t>
            </a:r>
            <a:r>
              <a:rPr lang="en-US" sz="4000" dirty="0"/>
              <a:t> process-related acoustic signals from </a:t>
            </a:r>
            <a:r>
              <a:rPr lang="en-US" sz="4000" b="1" dirty="0"/>
              <a:t>structural and environmental influences</a:t>
            </a:r>
            <a:r>
              <a:rPr lang="en-US" sz="4000" dirty="0"/>
              <a:t>.</a:t>
            </a:r>
            <a:endParaRPr lang="en-GB" sz="4000" dirty="0"/>
          </a:p>
        </p:txBody>
      </p:sp>
      <p:grpSp>
        <p:nvGrpSpPr>
          <p:cNvPr id="33" name="Groep 8">
            <a:extLst>
              <a:ext uri="{FF2B5EF4-FFF2-40B4-BE49-F238E27FC236}">
                <a16:creationId xmlns:a16="http://schemas.microsoft.com/office/drawing/2014/main" id="{AA484C46-27EF-4AE4-BCD4-8FFB2E0A72F2}"/>
              </a:ext>
            </a:extLst>
          </p:cNvPr>
          <p:cNvGrpSpPr>
            <a:grpSpLocks noChangeAspect="1"/>
          </p:cNvGrpSpPr>
          <p:nvPr/>
        </p:nvGrpSpPr>
        <p:grpSpPr>
          <a:xfrm>
            <a:off x="1150558" y="1609385"/>
            <a:ext cx="3569164" cy="1737168"/>
            <a:chOff x="4454647" y="-211413"/>
            <a:chExt cx="3775308" cy="1837503"/>
          </a:xfrm>
          <a:solidFill>
            <a:schemeClr val="bg1"/>
          </a:solidFill>
        </p:grpSpPr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710B26B2-57E8-4394-B488-B44D5CE8D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68130" y="-211413"/>
              <a:ext cx="3761825" cy="1375290"/>
            </a:xfrm>
            <a:prstGeom prst="rect">
              <a:avLst/>
            </a:prstGeom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8E16AFCE-792A-46F3-8724-533B2A029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54647" y="1329459"/>
              <a:ext cx="3775308" cy="296631"/>
            </a:xfrm>
            <a:prstGeom prst="rect">
              <a:avLst/>
            </a:prstGeom>
          </p:spPr>
        </p:pic>
      </p:grpSp>
      <p:sp>
        <p:nvSpPr>
          <p:cNvPr id="38" name="Rounded Rectangle 8">
            <a:extLst>
              <a:ext uri="{FF2B5EF4-FFF2-40B4-BE49-F238E27FC236}">
                <a16:creationId xmlns:a16="http://schemas.microsoft.com/office/drawing/2014/main" id="{945A0B93-9DBC-477B-AF11-5FA2E4D23156}"/>
              </a:ext>
            </a:extLst>
          </p:cNvPr>
          <p:cNvSpPr/>
          <p:nvPr/>
        </p:nvSpPr>
        <p:spPr>
          <a:xfrm>
            <a:off x="10216815" y="4834393"/>
            <a:ext cx="9295200" cy="35054017"/>
          </a:xfrm>
          <a:prstGeom prst="roundRect">
            <a:avLst>
              <a:gd name="adj" fmla="val 7157"/>
            </a:avLst>
          </a:prstGeom>
          <a:noFill/>
          <a:ln w="12700">
            <a:solidFill>
              <a:schemeClr val="accent1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en-US"/>
            </a:defPPr>
            <a:lvl1pPr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36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63474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95210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26945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158684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590419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022155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453890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/>
            <a:r>
              <a:rPr lang="en-GB" sz="6000" b="1" dirty="0">
                <a:solidFill>
                  <a:schemeClr val="accent1">
                    <a:lumMod val="75000"/>
                  </a:schemeClr>
                </a:solidFill>
              </a:rPr>
              <a:t>Approach</a:t>
            </a:r>
          </a:p>
          <a:p>
            <a:pPr marL="109865" indent="-109865" algn="just">
              <a:buFont typeface="Arial" panose="020B0604020202020204" pitchFamily="34" charset="0"/>
              <a:buChar char="•"/>
            </a:pPr>
            <a:r>
              <a:rPr lang="en-US" sz="3600" dirty="0"/>
              <a:t>Quantitatively evaluate the influence of contextual factors (e.g., baseplate thickness, and laser movement direction) on frequency characteristics. </a:t>
            </a:r>
          </a:p>
          <a:p>
            <a:pPr marL="109865" indent="-109865" algn="just">
              <a:buFont typeface="Arial" panose="020B0604020202020204" pitchFamily="34" charset="0"/>
              <a:buChar char="•"/>
            </a:pPr>
            <a:r>
              <a:rPr lang="en-US" sz="3600" dirty="0"/>
              <a:t>Use a CNN model for classification of printed cubes based on these contextual factors.</a:t>
            </a:r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r>
              <a:rPr lang="en-US" sz="3600" dirty="0"/>
              <a:t>Employ Gradient-weighted Class Activation Mapping (Grad-CAM) to identify significant frequency bands for classification.</a:t>
            </a:r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r>
              <a:rPr lang="en-US" sz="3600" dirty="0"/>
              <a:t>Extract invariant frequency features robust to variations in position and laser movement direction, a shown in Fig.4, the non     area. </a:t>
            </a:r>
            <a:endParaRPr lang="en-GB" sz="3600" dirty="0"/>
          </a:p>
          <a:p>
            <a:pPr marL="109865" indent="-109865">
              <a:buFont typeface="Arial" panose="020B0604020202020204" pitchFamily="34" charset="0"/>
              <a:buChar char="•"/>
            </a:pPr>
            <a:endParaRPr lang="en-GB" sz="4400" dirty="0"/>
          </a:p>
          <a:p>
            <a:pPr marL="109865" indent="-109865">
              <a:buFont typeface="Arial" panose="020B0604020202020204" pitchFamily="34" charset="0"/>
              <a:buChar char="•"/>
            </a:pPr>
            <a:endParaRPr lang="en-GB" sz="4400" dirty="0"/>
          </a:p>
          <a:p>
            <a:endParaRPr lang="en-GB" sz="4400" dirty="0"/>
          </a:p>
          <a:p>
            <a:endParaRPr lang="en-GB" sz="4400" dirty="0"/>
          </a:p>
          <a:p>
            <a:endParaRPr lang="en-GB" sz="4400" dirty="0"/>
          </a:p>
          <a:p>
            <a:endParaRPr lang="en-GB" sz="44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GB" sz="44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GB" sz="4400" dirty="0"/>
          </a:p>
          <a:p>
            <a:pPr algn="just"/>
            <a:endParaRPr lang="en-GB" sz="44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GB" sz="44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GB" sz="44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GB" sz="44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GB" sz="44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GB" sz="4400" dirty="0"/>
          </a:p>
        </p:txBody>
      </p:sp>
      <p:sp>
        <p:nvSpPr>
          <p:cNvPr id="39" name="Rounded Rectangle 8">
            <a:extLst>
              <a:ext uri="{FF2B5EF4-FFF2-40B4-BE49-F238E27FC236}">
                <a16:creationId xmlns:a16="http://schemas.microsoft.com/office/drawing/2014/main" id="{9C90C758-A453-4760-86CD-45F32262A80C}"/>
              </a:ext>
            </a:extLst>
          </p:cNvPr>
          <p:cNvSpPr/>
          <p:nvPr/>
        </p:nvSpPr>
        <p:spPr>
          <a:xfrm>
            <a:off x="20260079" y="4834393"/>
            <a:ext cx="9293320" cy="22332816"/>
          </a:xfrm>
          <a:prstGeom prst="roundRect">
            <a:avLst>
              <a:gd name="adj" fmla="val 8167"/>
            </a:avLst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en-US"/>
            </a:defPPr>
            <a:lvl1pPr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36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63474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95210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26945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158684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590419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022155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453890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/>
            <a:r>
              <a:rPr lang="en-GB" sz="6000" b="1" dirty="0">
                <a:solidFill>
                  <a:schemeClr val="accent1">
                    <a:lumMod val="75000"/>
                  </a:schemeClr>
                </a:solidFill>
              </a:rPr>
              <a:t>Results</a:t>
            </a:r>
          </a:p>
          <a:p>
            <a:pPr marL="109865" indent="-109865" algn="just">
              <a:buFont typeface="Arial" panose="020B0604020202020204" pitchFamily="34" charset="0"/>
              <a:buChar char="•"/>
            </a:pPr>
            <a:r>
              <a:rPr lang="en-US" sz="3600" dirty="0"/>
              <a:t>The application of CNNs to Acoustic AE data enabled effective classification of contextual process conditions.</a:t>
            </a:r>
          </a:p>
          <a:p>
            <a:pPr marL="109865" indent="-109865" algn="just">
              <a:buFont typeface="Arial" panose="020B0604020202020204" pitchFamily="34" charset="0"/>
              <a:buChar char="•"/>
            </a:pPr>
            <a:r>
              <a:rPr lang="en-US" sz="3600" b="1" dirty="0"/>
              <a:t>Structure-borne AE </a:t>
            </a:r>
            <a:r>
              <a:rPr lang="en-US" sz="3600" dirty="0"/>
              <a:t>data demonstrated robust performance, achieving high classification accuracy (Fig. 2).</a:t>
            </a:r>
          </a:p>
          <a:p>
            <a:pPr marL="109865" indent="-109865" algn="just">
              <a:buFont typeface="Arial" panose="020B0604020202020204" pitchFamily="34" charset="0"/>
              <a:buChar char="•"/>
            </a:pPr>
            <a:r>
              <a:rPr lang="en-US" sz="3600" dirty="0"/>
              <a:t>Airborne AE data successfully classified laser movement direction, with an accuracy of 84.3%, indicating its potential for monitoring certain process aspects (Fig.2).</a:t>
            </a:r>
          </a:p>
          <a:p>
            <a:pPr marL="109865" indent="-109865" algn="just">
              <a:buFont typeface="Arial" panose="020B0604020202020204" pitchFamily="34" charset="0"/>
              <a:buChar char="•"/>
            </a:pPr>
            <a:r>
              <a:rPr lang="en-US" sz="3600" dirty="0"/>
              <a:t>Grad-CAM analysis revealed strong correlations between contextual process information and specific frequency bands within AE data (Fig.4).</a:t>
            </a:r>
            <a:endParaRPr lang="en-GB" sz="3600" dirty="0"/>
          </a:p>
        </p:txBody>
      </p:sp>
      <p:sp>
        <p:nvSpPr>
          <p:cNvPr id="37" name="Rounded Rectangle 5">
            <a:extLst>
              <a:ext uri="{FF2B5EF4-FFF2-40B4-BE49-F238E27FC236}">
                <a16:creationId xmlns:a16="http://schemas.microsoft.com/office/drawing/2014/main" id="{81CE9C70-D578-4242-AAFB-6FB3C7B301E2}"/>
              </a:ext>
            </a:extLst>
          </p:cNvPr>
          <p:cNvSpPr/>
          <p:nvPr/>
        </p:nvSpPr>
        <p:spPr>
          <a:xfrm>
            <a:off x="20259139" y="27417353"/>
            <a:ext cx="9295200" cy="9181286"/>
          </a:xfrm>
          <a:prstGeom prst="roundRect">
            <a:avLst>
              <a:gd name="adj" fmla="val 9247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36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63474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95210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26945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158684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590419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022155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453890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/>
            <a:r>
              <a:rPr lang="en-GB" sz="6000" b="1" dirty="0">
                <a:solidFill>
                  <a:schemeClr val="accent1">
                    <a:lumMod val="75000"/>
                  </a:schemeClr>
                </a:solidFill>
              </a:rPr>
              <a:t>Key take-aways</a:t>
            </a:r>
            <a:endParaRPr lang="en-US" sz="32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3600" b="1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3600" b="1" dirty="0"/>
              <a:t>AE data</a:t>
            </a:r>
            <a:r>
              <a:rPr lang="en-US" sz="3600" dirty="0"/>
              <a:t>, particularly structure-borne signals, can reliably distinguish between different process conditions in LPBF.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3600" dirty="0"/>
              <a:t>Frequency bands identified by explainable AI provide valuable insights into the contextual factors </a:t>
            </a:r>
            <a:r>
              <a:rPr lang="en-US" sz="3600" b="1" dirty="0"/>
              <a:t>affecting/distorting</a:t>
            </a:r>
            <a:r>
              <a:rPr lang="en-US" sz="3600" dirty="0"/>
              <a:t> AE signals.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3600" dirty="0"/>
              <a:t>Future improvements could involve targeting these frequency bands with </a:t>
            </a:r>
            <a:r>
              <a:rPr lang="en-US" sz="3600" b="1" dirty="0"/>
              <a:t>filtering and feature extraction </a:t>
            </a:r>
            <a:r>
              <a:rPr lang="en-US" sz="3600" dirty="0"/>
              <a:t>to enhance defect detection and classification.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0DC525-24AB-45BA-91C6-C1AC26B71733}"/>
              </a:ext>
            </a:extLst>
          </p:cNvPr>
          <p:cNvSpPr txBox="1"/>
          <p:nvPr/>
        </p:nvSpPr>
        <p:spPr>
          <a:xfrm>
            <a:off x="774671" y="38007660"/>
            <a:ext cx="9089905" cy="120032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36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63474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95210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26945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158684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590419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022155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453890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/>
            <a:r>
              <a:rPr lang="en-GB" sz="3600" i="1" dirty="0">
                <a:latin typeface="+mn-lt"/>
              </a:rPr>
              <a:t>Fig. 1 Experimental setups and signal distortion with different printing direction and position</a:t>
            </a:r>
          </a:p>
        </p:txBody>
      </p:sp>
      <p:sp>
        <p:nvSpPr>
          <p:cNvPr id="63" name="Rounded Rectangle 8">
            <a:extLst>
              <a:ext uri="{FF2B5EF4-FFF2-40B4-BE49-F238E27FC236}">
                <a16:creationId xmlns:a16="http://schemas.microsoft.com/office/drawing/2014/main" id="{D0B2CE63-88CE-45B2-B602-7D2EF3C880C2}"/>
              </a:ext>
            </a:extLst>
          </p:cNvPr>
          <p:cNvSpPr/>
          <p:nvPr/>
        </p:nvSpPr>
        <p:spPr>
          <a:xfrm>
            <a:off x="20260079" y="36830989"/>
            <a:ext cx="9293320" cy="3057421"/>
          </a:xfrm>
          <a:prstGeom prst="roundRect">
            <a:avLst>
              <a:gd name="adj" fmla="val 21769"/>
            </a:avLst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en-US"/>
            </a:defPPr>
            <a:lvl1pPr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36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63474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95210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26945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158684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590419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022155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453890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/>
            <a:r>
              <a:rPr lang="en-GB" sz="6000" b="1" dirty="0">
                <a:solidFill>
                  <a:schemeClr val="accent1">
                    <a:lumMod val="75000"/>
                  </a:schemeClr>
                </a:solidFill>
              </a:rPr>
              <a:t>Further reading</a:t>
            </a:r>
          </a:p>
          <a:p>
            <a:pPr marL="109865" indent="-109865" algn="just">
              <a:buFont typeface="Arial" panose="020B0604020202020204" pitchFamily="34" charset="0"/>
              <a:buChar char="•"/>
            </a:pPr>
            <a:r>
              <a:rPr lang="en-GB" sz="2800" dirty="0"/>
              <a:t>ref1: </a:t>
            </a:r>
            <a:r>
              <a:rPr lang="en-US" sz="2800" dirty="0"/>
              <a:t>Wu et al. (2025), Data-Driven Approach to Identify Acoustic Emission Source Motion and Positioning Effects in Laser Powder Bed Fusion with Frequency Analysis, CIRP CMMO 2025 (submitted) </a:t>
            </a:r>
            <a:endParaRPr lang="en-GB" sz="280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F3EF84FE-1ABF-4044-BBD1-7DD0A020118E}"/>
              </a:ext>
            </a:extLst>
          </p:cNvPr>
          <p:cNvSpPr/>
          <p:nvPr/>
        </p:nvSpPr>
        <p:spPr>
          <a:xfrm>
            <a:off x="21869865" y="2065740"/>
            <a:ext cx="7361863" cy="972000"/>
          </a:xfrm>
          <a:prstGeom prst="roundRect">
            <a:avLst/>
          </a:prstGeom>
          <a:solidFill>
            <a:srgbClr val="DBEEF4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36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63474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95210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26945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158684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590419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022155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453890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2400" b="1" dirty="0"/>
              <a:t>Quality Monitoring &amp; Prediction of (De)Manufacturing Processes</a:t>
            </a:r>
            <a:endParaRPr lang="en-GB" sz="240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681DE0F0-7197-4E32-84ED-1964068F0B63}"/>
              </a:ext>
            </a:extLst>
          </p:cNvPr>
          <p:cNvSpPr/>
          <p:nvPr/>
        </p:nvSpPr>
        <p:spPr>
          <a:xfrm>
            <a:off x="21869866" y="3321116"/>
            <a:ext cx="7361863" cy="972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36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63474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95210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26945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158684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590419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022155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453890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/>
            <a:r>
              <a:rPr lang="en-GB" sz="2400" b="1" dirty="0" err="1"/>
              <a:t>Machinebuilders</a:t>
            </a:r>
            <a:endParaRPr lang="en-GB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784B9-AB6B-A331-0716-7FB03E2973BD}"/>
              </a:ext>
            </a:extLst>
          </p:cNvPr>
          <p:cNvSpPr txBox="1">
            <a:spLocks/>
          </p:cNvSpPr>
          <p:nvPr/>
        </p:nvSpPr>
        <p:spPr>
          <a:xfrm>
            <a:off x="486360" y="40323394"/>
            <a:ext cx="28885064" cy="1709712"/>
          </a:xfrm>
          <a:prstGeom prst="rect">
            <a:avLst/>
          </a:prstGeom>
          <a:solidFill>
            <a:schemeClr val="accent1"/>
          </a:solidFill>
        </p:spPr>
        <p:txBody>
          <a:bodyPr vert="horz" lIns="11536" tIns="11536" rIns="5768" bIns="0" rtlCol="0" anchor="ctr">
            <a:normAutofit/>
          </a:bodyPr>
          <a:lstStyle>
            <a:defPPr>
              <a:defRPr lang="en-US"/>
            </a:defPPr>
            <a:lvl1pPr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36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63474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95210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26945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158684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590419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022155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453890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fontAlgn="auto">
              <a:spcAft>
                <a:spcPts val="0"/>
              </a:spcAft>
            </a:pPr>
            <a:endParaRPr lang="en-GB" sz="1282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2BD15A-4413-A060-4169-AB8F0C0DD3F9}"/>
              </a:ext>
            </a:extLst>
          </p:cNvPr>
          <p:cNvSpPr/>
          <p:nvPr/>
        </p:nvSpPr>
        <p:spPr>
          <a:xfrm>
            <a:off x="22699822" y="40526885"/>
            <a:ext cx="6352981" cy="1390049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For Publication</a:t>
            </a:r>
            <a:endParaRPr lang="en-BE" sz="2800" dirty="0">
              <a:solidFill>
                <a:schemeClr val="accent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BDD3100-C84E-AB1A-B1F9-6E45A94CC6C4}"/>
              </a:ext>
            </a:extLst>
          </p:cNvPr>
          <p:cNvSpPr/>
          <p:nvPr/>
        </p:nvSpPr>
        <p:spPr>
          <a:xfrm>
            <a:off x="1831864" y="40777251"/>
            <a:ext cx="7171459" cy="652103"/>
          </a:xfrm>
          <a:prstGeom prst="roundRect">
            <a:avLst/>
          </a:prstGeom>
          <a:solidFill>
            <a:srgbClr val="0098A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Ming Wu</a:t>
            </a:r>
            <a:br>
              <a:rPr lang="en-US" sz="3600" dirty="0"/>
            </a:br>
            <a:r>
              <a:rPr lang="en-US" sz="3600" dirty="0"/>
              <a:t>ming.wu1@kuleuven.be</a:t>
            </a:r>
            <a:endParaRPr lang="en-BE" sz="36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E6BD154-9AB2-7340-F107-8DD54F0111CC}"/>
              </a:ext>
            </a:extLst>
          </p:cNvPr>
          <p:cNvSpPr/>
          <p:nvPr/>
        </p:nvSpPr>
        <p:spPr>
          <a:xfrm>
            <a:off x="21869866" y="810629"/>
            <a:ext cx="4781084" cy="97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36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63474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95210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26945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158684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590419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022155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453890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/>
            <a:r>
              <a:rPr lang="en-GB" sz="2400" b="1" dirty="0" err="1">
                <a:solidFill>
                  <a:schemeClr val="accent1"/>
                </a:solidFill>
              </a:rPr>
              <a:t>MuSIC</a:t>
            </a:r>
            <a:endParaRPr lang="en-GB" sz="2400" dirty="0">
              <a:solidFill>
                <a:schemeClr val="accent1"/>
              </a:solidFill>
            </a:endParaRPr>
          </a:p>
        </p:txBody>
      </p:sp>
      <p:sp>
        <p:nvSpPr>
          <p:cNvPr id="4" name="Rounded Rectangle 8">
            <a:extLst>
              <a:ext uri="{FF2B5EF4-FFF2-40B4-BE49-F238E27FC236}">
                <a16:creationId xmlns:a16="http://schemas.microsoft.com/office/drawing/2014/main" id="{ECC33921-816C-38FA-7854-37D4CF368424}"/>
              </a:ext>
            </a:extLst>
          </p:cNvPr>
          <p:cNvSpPr/>
          <p:nvPr/>
        </p:nvSpPr>
        <p:spPr>
          <a:xfrm>
            <a:off x="19029617" y="40492762"/>
            <a:ext cx="3060414" cy="1424172"/>
          </a:xfrm>
          <a:prstGeom prst="roundRect">
            <a:avLst>
              <a:gd name="adj" fmla="val 21769"/>
            </a:avLst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36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63474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95210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26945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158684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590419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022155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453890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 defTabSz="140092"/>
            <a:r>
              <a:rPr lang="en-GB" sz="2800" dirty="0">
                <a:solidFill>
                  <a:schemeClr val="accent1"/>
                </a:solidFill>
                <a:latin typeface="+mn-lt"/>
                <a:cs typeface="+mn-cs"/>
              </a:rPr>
              <a:t>Number of poster</a:t>
            </a:r>
          </a:p>
          <a:p>
            <a:pPr algn="ctr" defTabSz="140092"/>
            <a:r>
              <a:rPr lang="en-GB" sz="2800" dirty="0">
                <a:solidFill>
                  <a:schemeClr val="accent1"/>
                </a:solidFill>
                <a:latin typeface="+mn-lt"/>
                <a:cs typeface="+mn-cs"/>
              </a:rPr>
              <a:t>157</a:t>
            </a:r>
          </a:p>
        </p:txBody>
      </p:sp>
      <p:pic>
        <p:nvPicPr>
          <p:cNvPr id="29" name="Picture 28" descr="A screenshot of a graph&#10;&#10;Description automatically generated">
            <a:extLst>
              <a:ext uri="{FF2B5EF4-FFF2-40B4-BE49-F238E27FC236}">
                <a16:creationId xmlns:a16="http://schemas.microsoft.com/office/drawing/2014/main" id="{A4B9F7AD-C2F9-705B-6DD1-8D85D2542C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541" y="22122945"/>
            <a:ext cx="9089906" cy="15904430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690DB381-2A2F-38AD-D0FD-9A73934252F4}"/>
              </a:ext>
            </a:extLst>
          </p:cNvPr>
          <p:cNvGrpSpPr/>
          <p:nvPr/>
        </p:nvGrpSpPr>
        <p:grpSpPr>
          <a:xfrm>
            <a:off x="20259139" y="14399749"/>
            <a:ext cx="8920228" cy="12695345"/>
            <a:chOff x="9238293" y="24284340"/>
            <a:chExt cx="10528541" cy="14984311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4AB9425-D695-51D5-758B-EC34AC55E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74457" y="24284340"/>
              <a:ext cx="8812106" cy="12743606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1C05DDB-7CC4-562B-4EEB-E5225980AB22}"/>
                </a:ext>
              </a:extLst>
            </p:cNvPr>
            <p:cNvSpPr txBox="1"/>
            <p:nvPr/>
          </p:nvSpPr>
          <p:spPr>
            <a:xfrm>
              <a:off x="9238293" y="37198021"/>
              <a:ext cx="10528541" cy="207063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defTabSz="431736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31736" algn="l" defTabSz="431736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863474" algn="l" defTabSz="431736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295210" algn="l" defTabSz="431736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726945" algn="l" defTabSz="431736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158684" algn="l" defTabSz="863474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590419" algn="l" defTabSz="863474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022155" algn="l" defTabSz="863474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453890" algn="l" defTabSz="863474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sz="3600" i="1" dirty="0">
                  <a:latin typeface="+mn-lt"/>
                </a:rPr>
                <a:t> Fig .4 Grad-CAM weight visualizations from CNN models used to classify laser movement directions in frequency domains. 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21816C7-E0D1-98C1-CC50-D9D95AC9414F}"/>
                </a:ext>
              </a:extLst>
            </p:cNvPr>
            <p:cNvSpPr/>
            <p:nvPr/>
          </p:nvSpPr>
          <p:spPr>
            <a:xfrm>
              <a:off x="11924346" y="27055464"/>
              <a:ext cx="1763804" cy="2605015"/>
            </a:xfrm>
            <a:prstGeom prst="ellipse">
              <a:avLst/>
            </a:prstGeom>
            <a:solidFill>
              <a:srgbClr val="FF0000">
                <a:alpha val="10196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17BD6C0-F580-47F4-BC01-ABE8E0E41DCD}"/>
                </a:ext>
              </a:extLst>
            </p:cNvPr>
            <p:cNvSpPr/>
            <p:nvPr/>
          </p:nvSpPr>
          <p:spPr>
            <a:xfrm>
              <a:off x="16027662" y="27055464"/>
              <a:ext cx="1763804" cy="2605015"/>
            </a:xfrm>
            <a:prstGeom prst="ellipse">
              <a:avLst/>
            </a:prstGeom>
            <a:solidFill>
              <a:srgbClr val="FF0000">
                <a:alpha val="10196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1E5D7EE-120A-2B38-D165-26BF40F981C9}"/>
                </a:ext>
              </a:extLst>
            </p:cNvPr>
            <p:cNvSpPr/>
            <p:nvPr/>
          </p:nvSpPr>
          <p:spPr>
            <a:xfrm>
              <a:off x="11826362" y="31574520"/>
              <a:ext cx="1262788" cy="3956415"/>
            </a:xfrm>
            <a:prstGeom prst="ellipse">
              <a:avLst/>
            </a:prstGeom>
            <a:solidFill>
              <a:srgbClr val="FF0000">
                <a:alpha val="10196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1E20F6C-A50C-5C97-4A67-8BB06A01447B}"/>
                </a:ext>
              </a:extLst>
            </p:cNvPr>
            <p:cNvSpPr/>
            <p:nvPr/>
          </p:nvSpPr>
          <p:spPr>
            <a:xfrm>
              <a:off x="16109399" y="33315612"/>
              <a:ext cx="1071903" cy="2605015"/>
            </a:xfrm>
            <a:prstGeom prst="ellipse">
              <a:avLst/>
            </a:prstGeom>
            <a:solidFill>
              <a:srgbClr val="FF0000">
                <a:alpha val="10196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5934599B-D53D-65A0-5EBB-FAEE4FCBAE4F}"/>
              </a:ext>
            </a:extLst>
          </p:cNvPr>
          <p:cNvSpPr/>
          <p:nvPr/>
        </p:nvSpPr>
        <p:spPr>
          <a:xfrm>
            <a:off x="11460617" y="27483725"/>
            <a:ext cx="424750" cy="381684"/>
          </a:xfrm>
          <a:prstGeom prst="ellipse">
            <a:avLst/>
          </a:prstGeom>
          <a:solidFill>
            <a:srgbClr val="FF0000">
              <a:alpha val="27843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5" name="Picture 64" descr="A group of blue and white graphs&#10;&#10;Description automatically generated with medium confidence">
            <a:extLst>
              <a:ext uri="{FF2B5EF4-FFF2-40B4-BE49-F238E27FC236}">
                <a16:creationId xmlns:a16="http://schemas.microsoft.com/office/drawing/2014/main" id="{C32265BB-53F1-8C16-4651-6729850AF5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87335" y="27865409"/>
            <a:ext cx="8261835" cy="9292113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0C0B53B2-1B88-A6E7-088B-FA27F32D8AFF}"/>
              </a:ext>
            </a:extLst>
          </p:cNvPr>
          <p:cNvGrpSpPr/>
          <p:nvPr/>
        </p:nvGrpSpPr>
        <p:grpSpPr>
          <a:xfrm>
            <a:off x="10828168" y="9871787"/>
            <a:ext cx="8201448" cy="11543762"/>
            <a:chOff x="10447205" y="11108223"/>
            <a:chExt cx="8201448" cy="11543762"/>
          </a:xfrm>
        </p:grpSpPr>
        <p:pic>
          <p:nvPicPr>
            <p:cNvPr id="36" name="Picture 35" descr="A graph of different colored shapes&#10;&#10;Description automatically generated with medium confidence">
              <a:extLst>
                <a:ext uri="{FF2B5EF4-FFF2-40B4-BE49-F238E27FC236}">
                  <a16:creationId xmlns:a16="http://schemas.microsoft.com/office/drawing/2014/main" id="{D07B33CD-DE38-6BE1-744E-156F1E893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47205" y="11108223"/>
              <a:ext cx="8130380" cy="6109355"/>
            </a:xfrm>
            <a:prstGeom prst="rect">
              <a:avLst/>
            </a:prstGeom>
          </p:spPr>
        </p:pic>
        <p:pic>
          <p:nvPicPr>
            <p:cNvPr id="58" name="Picture 57" descr="A graph with different colored triangles&#10;&#10;Description automatically generated">
              <a:extLst>
                <a:ext uri="{FF2B5EF4-FFF2-40B4-BE49-F238E27FC236}">
                  <a16:creationId xmlns:a16="http://schemas.microsoft.com/office/drawing/2014/main" id="{CCE93B24-D97A-9D6F-F3E5-1C739A14C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552095" y="16568044"/>
              <a:ext cx="8096558" cy="6083941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206CE0E-9E13-AAF9-5A90-673B42CEC724}"/>
                </a:ext>
              </a:extLst>
            </p:cNvPr>
            <p:cNvSpPr txBox="1"/>
            <p:nvPr/>
          </p:nvSpPr>
          <p:spPr>
            <a:xfrm>
              <a:off x="10699430" y="11141776"/>
              <a:ext cx="780845" cy="64633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defTabSz="431736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31736" algn="l" defTabSz="431736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863474" algn="l" defTabSz="431736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295210" algn="l" defTabSz="431736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726945" algn="l" defTabSz="431736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158684" algn="l" defTabSz="863474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590419" algn="l" defTabSz="863474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022155" algn="l" defTabSz="863474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453890" algn="l" defTabSz="863474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sz="3600" dirty="0">
                  <a:latin typeface="+mn-lt"/>
                </a:rPr>
                <a:t>(a)</a:t>
              </a:r>
              <a:endParaRPr lang="en-US" sz="3600" b="1" dirty="0">
                <a:latin typeface="+mn-lt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7388679-7926-7D22-78B2-73D88895BA78}"/>
                </a:ext>
              </a:extLst>
            </p:cNvPr>
            <p:cNvSpPr txBox="1"/>
            <p:nvPr/>
          </p:nvSpPr>
          <p:spPr>
            <a:xfrm>
              <a:off x="10699429" y="16492891"/>
              <a:ext cx="780845" cy="64633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defTabSz="431736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31736" algn="l" defTabSz="431736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863474" algn="l" defTabSz="431736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295210" algn="l" defTabSz="431736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726945" algn="l" defTabSz="431736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158684" algn="l" defTabSz="863474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590419" algn="l" defTabSz="863474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022155" algn="l" defTabSz="863474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453890" algn="l" defTabSz="863474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sz="3600" dirty="0">
                  <a:latin typeface="+mn-lt"/>
                </a:rPr>
                <a:t>(b)</a:t>
              </a:r>
              <a:endParaRPr lang="en-US" sz="3600" b="1" dirty="0">
                <a:latin typeface="+mn-lt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7DB3D96F-DEEB-F246-6871-3B624C07E607}"/>
              </a:ext>
            </a:extLst>
          </p:cNvPr>
          <p:cNvSpPr txBox="1"/>
          <p:nvPr/>
        </p:nvSpPr>
        <p:spPr>
          <a:xfrm>
            <a:off x="10191918" y="37138814"/>
            <a:ext cx="9268794" cy="286232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36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63474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95210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26945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158684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590419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022155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453890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3600" i="1" dirty="0">
                <a:latin typeface="+mn-lt"/>
              </a:rPr>
              <a:t>Fig .3 (a) AE signal in time-domain. (b) AE signal in frequency-domain. (c) The activation vector calculated by Grad-CAM which illustrates the relative importance of frequency bands in the CNN's classification decision.</a:t>
            </a:r>
            <a:endParaRPr lang="en-GB" sz="3600" i="1" dirty="0">
              <a:latin typeface="+mn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0E1BBF8-84AA-EB92-7FC1-000A521B09D2}"/>
              </a:ext>
            </a:extLst>
          </p:cNvPr>
          <p:cNvSpPr txBox="1"/>
          <p:nvPr/>
        </p:nvSpPr>
        <p:spPr>
          <a:xfrm>
            <a:off x="10165512" y="21174263"/>
            <a:ext cx="9295200" cy="1754326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36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63474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95210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26945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158684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590419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022155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453890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3600" i="1" dirty="0">
                <a:latin typeface="+mn-lt"/>
              </a:rPr>
              <a:t>Fig. 2 Performance in predicting laser movement and printing position with (a) laser movement direction and (b) printing position</a:t>
            </a:r>
            <a:endParaRPr lang="en-US" sz="3600" b="1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000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-thema">
  <a:themeElements>
    <a:clrScheme name="Flanders Mak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96A9"/>
      </a:accent1>
      <a:accent2>
        <a:srgbClr val="2AB6BE"/>
      </a:accent2>
      <a:accent3>
        <a:srgbClr val="037B84"/>
      </a:accent3>
      <a:accent4>
        <a:srgbClr val="5F565E"/>
      </a:accent4>
      <a:accent5>
        <a:srgbClr val="953683"/>
      </a:accent5>
      <a:accent6>
        <a:srgbClr val="95C11E"/>
      </a:accent6>
      <a:hlink>
        <a:srgbClr val="0563C1"/>
      </a:hlink>
      <a:folHlink>
        <a:srgbClr val="954F72"/>
      </a:folHlink>
    </a:clrScheme>
    <a:fontScheme name="Office-them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98AC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C172E696-093C-4AD0-B1B0-78112B05F832}" vid="{95E7BA19-D0D8-4693-A639-CA17B0799D39}"/>
    </a:ext>
  </a:extLst>
</a:theme>
</file>

<file path=ppt/theme/theme2.xml><?xml version="1.0" encoding="utf-8"?>
<a:theme xmlns:a="http://schemas.openxmlformats.org/drawingml/2006/main" name="1_Office-thema">
  <a:themeElements>
    <a:clrScheme name="Flanders Mak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96A9"/>
      </a:accent1>
      <a:accent2>
        <a:srgbClr val="2AB6BE"/>
      </a:accent2>
      <a:accent3>
        <a:srgbClr val="037B84"/>
      </a:accent3>
      <a:accent4>
        <a:srgbClr val="5F565E"/>
      </a:accent4>
      <a:accent5>
        <a:srgbClr val="953683"/>
      </a:accent5>
      <a:accent6>
        <a:srgbClr val="95C11E"/>
      </a:accent6>
      <a:hlink>
        <a:srgbClr val="0563C1"/>
      </a:hlink>
      <a:folHlink>
        <a:srgbClr val="954F72"/>
      </a:folHlink>
    </a:clrScheme>
    <a:fontScheme name="Office-them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98AC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C172E696-093C-4AD0-B1B0-78112B05F832}" vid="{56539DFF-E8F6-46AD-BF3C-019A711868A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D63A4FEE8A2A428C9DC132D944303C" ma:contentTypeVersion="10" ma:contentTypeDescription="Een nieuw document maken." ma:contentTypeScope="" ma:versionID="5eb08a287fa093b83639a38766683fff">
  <xsd:schema xmlns:xsd="http://www.w3.org/2001/XMLSchema" xmlns:xs="http://www.w3.org/2001/XMLSchema" xmlns:p="http://schemas.microsoft.com/office/2006/metadata/properties" xmlns:ns2="2f2926f8-2779-4a42-9c42-27ee31319ee5" xmlns:ns3="14c351dc-571f-409b-aebb-0fde627f1188" targetNamespace="http://schemas.microsoft.com/office/2006/metadata/properties" ma:root="true" ma:fieldsID="cf07c76820182e41a795590e33911c7f" ns2:_="" ns3:_="">
    <xsd:import namespace="2f2926f8-2779-4a42-9c42-27ee31319ee5"/>
    <xsd:import namespace="14c351dc-571f-409b-aebb-0fde627f118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2926f8-2779-4a42-9c42-27ee31319e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c351dc-571f-409b-aebb-0fde627f1188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0FE741-DEF4-4CE2-B2C0-A9D5DD84B80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8ECE0B3-3979-478D-A24A-F0CC49A24198}">
  <ds:schemaRefs>
    <ds:schemaRef ds:uri="2f2926f8-2779-4a42-9c42-27ee31319ee5"/>
    <ds:schemaRef ds:uri="14c351dc-571f-409b-aebb-0fde627f1188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492EA34C-4000-43DA-BB64-734B10B007DB}">
  <ds:schemaRefs>
    <ds:schemaRef ds:uri="14c351dc-571f-409b-aebb-0fde627f1188"/>
    <ds:schemaRef ds:uri="2f2926f8-2779-4a42-9c42-27ee31319ee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Flanders Make_Template PPT</Template>
  <TotalTime>74</TotalTime>
  <Words>519</Words>
  <Application>Microsoft Office PowerPoint</Application>
  <PresentationFormat>Custom</PresentationFormat>
  <Paragraphs>80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Arial Black</vt:lpstr>
      <vt:lpstr>Calibri</vt:lpstr>
      <vt:lpstr>Office-thema</vt:lpstr>
      <vt:lpstr>1_Office-thema</vt:lpstr>
      <vt:lpstr>Data-driven Approach to Identify Distortion of Acoustic Signals by Process Contextual Information in LPBF  Ming Wu, Shivam Shukla, Bey Vrancken, Mathias Verbeke,  Peter Karsmakers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Research and infrastructure RvB</dc:subject>
  <dc:creator>Matteo Kirchner</dc:creator>
  <cp:lastModifiedBy>Ming Wu</cp:lastModifiedBy>
  <cp:revision>177</cp:revision>
  <cp:lastPrinted>2020-12-04T16:39:05Z</cp:lastPrinted>
  <dcterms:created xsi:type="dcterms:W3CDTF">2020-10-29T10:26:50Z</dcterms:created>
  <dcterms:modified xsi:type="dcterms:W3CDTF">2025-01-22T19:26:45Z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0x01010081D63A4FEE8A2A428C9DC132D944303C</vt:lpwstr>
  </property>
</Properties>
</file>